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852" r:id="rId1"/>
  </p:sldMasterIdLst>
  <p:notesMasterIdLst>
    <p:notesMasterId r:id="rId13"/>
  </p:notesMasterIdLst>
  <p:sldIdLst>
    <p:sldId id="260" r:id="rId2"/>
    <p:sldId id="261" r:id="rId3"/>
    <p:sldId id="269" r:id="rId4"/>
    <p:sldId id="262" r:id="rId5"/>
    <p:sldId id="263" r:id="rId6"/>
    <p:sldId id="267" r:id="rId7"/>
    <p:sldId id="272" r:id="rId8"/>
    <p:sldId id="268" r:id="rId9"/>
    <p:sldId id="258" r:id="rId10"/>
    <p:sldId id="259" r:id="rId11"/>
    <p:sldId id="264" r:id="rId12"/>
  </p:sldIdLst>
  <p:sldSz cx="9144000" cy="6858000" type="screen4x3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نمط متوسط 2 - تميي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 varScale="1">
        <p:scale>
          <a:sx n="41" d="100"/>
          <a:sy n="41" d="100"/>
        </p:scale>
        <p:origin x="1350" y="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5D8C75-735F-4827-9CEA-CC58321E6D35}" type="doc">
      <dgm:prSet loTypeId="urn:microsoft.com/office/officeart/2009/layout/CircleArrowProcess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CD805CF-C184-4111-834E-2363D435EB34}">
      <dgm:prSet custT="1"/>
      <dgm:spPr/>
      <dgm:t>
        <a:bodyPr/>
        <a:lstStyle/>
        <a:p>
          <a:pPr rtl="0"/>
          <a:r>
            <a:rPr lang="en-US" sz="1600" b="1" baseline="0" dirty="0">
              <a:solidFill>
                <a:schemeClr val="tx2">
                  <a:lumMod val="75000"/>
                </a:schemeClr>
              </a:solidFill>
            </a:rPr>
            <a:t>a calculator doing a mathematical operation </a:t>
          </a:r>
          <a:r>
            <a:rPr lang="en-US" sz="2000" b="1" baseline="0" dirty="0">
              <a:solidFill>
                <a:srgbClr val="FF0000"/>
              </a:solidFill>
            </a:rPr>
            <a:t>as</a:t>
          </a:r>
          <a:r>
            <a:rPr lang="en-US" sz="1400" b="1" baseline="0" dirty="0">
              <a:solidFill>
                <a:srgbClr val="FF0000"/>
              </a:solidFill>
            </a:rPr>
            <a:t> </a:t>
          </a:r>
          <a:r>
            <a:rPr lang="en-US" sz="1400" b="1" baseline="0" dirty="0">
              <a:solidFill>
                <a:schemeClr val="tx2">
                  <a:lumMod val="75000"/>
                </a:schemeClr>
              </a:solidFill>
            </a:rPr>
            <a:t>  </a:t>
          </a:r>
          <a:endParaRPr lang="en-US" sz="1400" b="1" dirty="0">
            <a:solidFill>
              <a:schemeClr val="tx2">
                <a:lumMod val="75000"/>
              </a:schemeClr>
            </a:solidFill>
          </a:endParaRPr>
        </a:p>
      </dgm:t>
    </dgm:pt>
    <dgm:pt modelId="{E25F955C-D8E4-48CC-8A9C-6A4F851B2625}" type="parTrans" cxnId="{206BB58E-15A2-4F25-B829-1AC48E1F8936}">
      <dgm:prSet/>
      <dgm:spPr/>
      <dgm:t>
        <a:bodyPr/>
        <a:lstStyle/>
        <a:p>
          <a:endParaRPr lang="en-US"/>
        </a:p>
      </dgm:t>
    </dgm:pt>
    <dgm:pt modelId="{D17ED3F4-1E94-42D5-A75A-516588D50B8E}" type="sibTrans" cxnId="{206BB58E-15A2-4F25-B829-1AC48E1F8936}">
      <dgm:prSet/>
      <dgm:spPr/>
      <dgm:t>
        <a:bodyPr/>
        <a:lstStyle/>
        <a:p>
          <a:endParaRPr lang="en-US"/>
        </a:p>
      </dgm:t>
    </dgm:pt>
    <dgm:pt modelId="{EF5698AE-4731-49E6-8E0E-276CB752DE59}">
      <dgm:prSet/>
      <dgm:spPr/>
      <dgm:t>
        <a:bodyPr/>
        <a:lstStyle/>
        <a:p>
          <a:pPr rtl="0"/>
          <a:r>
            <a:rPr lang="en-US" b="1" baseline="0" dirty="0"/>
            <a:t>adding </a:t>
          </a:r>
          <a:endParaRPr lang="en-US" dirty="0"/>
        </a:p>
      </dgm:t>
    </dgm:pt>
    <dgm:pt modelId="{C893914A-7296-43FD-AD87-931504FA452D}" type="parTrans" cxnId="{4D3BC4B5-E8E0-4097-999B-3E0AF298A491}">
      <dgm:prSet/>
      <dgm:spPr/>
      <dgm:t>
        <a:bodyPr/>
        <a:lstStyle/>
        <a:p>
          <a:endParaRPr lang="en-US"/>
        </a:p>
      </dgm:t>
    </dgm:pt>
    <dgm:pt modelId="{FA5D7441-9A53-4F61-A53D-13D108ABD137}" type="sibTrans" cxnId="{4D3BC4B5-E8E0-4097-999B-3E0AF298A491}">
      <dgm:prSet/>
      <dgm:spPr/>
      <dgm:t>
        <a:bodyPr/>
        <a:lstStyle/>
        <a:p>
          <a:endParaRPr lang="en-US"/>
        </a:p>
      </dgm:t>
    </dgm:pt>
    <dgm:pt modelId="{FA20CA9B-17F2-4DA1-BF91-68D0838AE869}">
      <dgm:prSet/>
      <dgm:spPr/>
      <dgm:t>
        <a:bodyPr/>
        <a:lstStyle/>
        <a:p>
          <a:pPr rtl="0"/>
          <a:r>
            <a:rPr lang="en-US" b="1" baseline="0"/>
            <a:t>subtraction-</a:t>
          </a:r>
          <a:endParaRPr lang="en-US"/>
        </a:p>
      </dgm:t>
    </dgm:pt>
    <dgm:pt modelId="{DF32ABD3-BD20-48D3-95BE-11939B7E8EB1}" type="parTrans" cxnId="{59BC5F50-27D9-4E77-BA0B-75D4C5E1F8D6}">
      <dgm:prSet/>
      <dgm:spPr/>
      <dgm:t>
        <a:bodyPr/>
        <a:lstStyle/>
        <a:p>
          <a:endParaRPr lang="en-US"/>
        </a:p>
      </dgm:t>
    </dgm:pt>
    <dgm:pt modelId="{A9ADEB56-8ECD-4D71-ABEB-AE17A907AD9A}" type="sibTrans" cxnId="{59BC5F50-27D9-4E77-BA0B-75D4C5E1F8D6}">
      <dgm:prSet/>
      <dgm:spPr/>
      <dgm:t>
        <a:bodyPr/>
        <a:lstStyle/>
        <a:p>
          <a:endParaRPr lang="en-US"/>
        </a:p>
      </dgm:t>
    </dgm:pt>
    <dgm:pt modelId="{990D97BC-7BAA-4C42-9761-1A54113C8DAE}">
      <dgm:prSet/>
      <dgm:spPr/>
      <dgm:t>
        <a:bodyPr/>
        <a:lstStyle/>
        <a:p>
          <a:pPr rtl="0"/>
          <a:r>
            <a:rPr lang="en-US" b="1" baseline="0"/>
            <a:t>multiplying </a:t>
          </a:r>
          <a:endParaRPr lang="en-US"/>
        </a:p>
      </dgm:t>
    </dgm:pt>
    <dgm:pt modelId="{77F02128-4064-45AA-AD3A-854E6F449401}" type="parTrans" cxnId="{09DA2E06-81BD-4B47-B4DD-58685E608135}">
      <dgm:prSet/>
      <dgm:spPr/>
      <dgm:t>
        <a:bodyPr/>
        <a:lstStyle/>
        <a:p>
          <a:endParaRPr lang="en-US"/>
        </a:p>
      </dgm:t>
    </dgm:pt>
    <dgm:pt modelId="{9CCDB689-166A-470E-9D43-66E2338EF4EA}" type="sibTrans" cxnId="{09DA2E06-81BD-4B47-B4DD-58685E608135}">
      <dgm:prSet/>
      <dgm:spPr/>
      <dgm:t>
        <a:bodyPr/>
        <a:lstStyle/>
        <a:p>
          <a:endParaRPr lang="en-US"/>
        </a:p>
      </dgm:t>
    </dgm:pt>
    <dgm:pt modelId="{FEF34F0E-FE9D-462B-80CD-AA8FBAC145AD}">
      <dgm:prSet/>
      <dgm:spPr/>
      <dgm:t>
        <a:bodyPr/>
        <a:lstStyle/>
        <a:p>
          <a:pPr rtl="0"/>
          <a:r>
            <a:rPr lang="en-US" b="1" baseline="0" dirty="0"/>
            <a:t>float number</a:t>
          </a:r>
          <a:endParaRPr lang="en-US" dirty="0"/>
        </a:p>
      </dgm:t>
    </dgm:pt>
    <dgm:pt modelId="{1322351C-F3E7-414E-9695-678D811DE24B}" type="parTrans" cxnId="{4531EB50-DC52-4271-81C2-CAC502B977BA}">
      <dgm:prSet/>
      <dgm:spPr/>
      <dgm:t>
        <a:bodyPr/>
        <a:lstStyle/>
        <a:p>
          <a:endParaRPr lang="en-US"/>
        </a:p>
      </dgm:t>
    </dgm:pt>
    <dgm:pt modelId="{CD9E1310-E62F-4D65-A1EA-2575965CE3AD}" type="sibTrans" cxnId="{4531EB50-DC52-4271-81C2-CAC502B977BA}">
      <dgm:prSet/>
      <dgm:spPr/>
      <dgm:t>
        <a:bodyPr/>
        <a:lstStyle/>
        <a:p>
          <a:endParaRPr lang="en-US"/>
        </a:p>
      </dgm:t>
    </dgm:pt>
    <dgm:pt modelId="{A9BFFD8D-45EE-4D71-86D1-EFD2D4075709}" type="pres">
      <dgm:prSet presAssocID="{295D8C75-735F-4827-9CEA-CC58321E6D35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9F5C8A46-9E2A-4D6C-A359-29F1B3763D17}" type="pres">
      <dgm:prSet presAssocID="{4CD805CF-C184-4111-834E-2363D435EB34}" presName="Accent1" presStyleCnt="0"/>
      <dgm:spPr/>
    </dgm:pt>
    <dgm:pt modelId="{C890DA1A-3A29-47D3-B605-3F94BD51AF4B}" type="pres">
      <dgm:prSet presAssocID="{4CD805CF-C184-4111-834E-2363D435EB34}" presName="Accent" presStyleLbl="node1" presStyleIdx="0" presStyleCnt="5" custScaleX="138608" custScaleY="90010"/>
      <dgm:spPr/>
    </dgm:pt>
    <dgm:pt modelId="{62A88BC8-E79D-4DF7-982D-B9EFF7BEC073}" type="pres">
      <dgm:prSet presAssocID="{4CD805CF-C184-4111-834E-2363D435EB34}" presName="Parent1" presStyleLbl="revTx" presStyleIdx="0" presStyleCnt="5" custScaleX="170482" custScaleY="155965" custLinFactNeighborX="0" custLinFactNeighborY="-12598">
        <dgm:presLayoutVars>
          <dgm:chMax val="1"/>
          <dgm:chPref val="1"/>
          <dgm:bulletEnabled val="1"/>
        </dgm:presLayoutVars>
      </dgm:prSet>
      <dgm:spPr/>
    </dgm:pt>
    <dgm:pt modelId="{C0454762-FC00-4A94-A958-5DCEE0223AAD}" type="pres">
      <dgm:prSet presAssocID="{EF5698AE-4731-49E6-8E0E-276CB752DE59}" presName="Accent2" presStyleCnt="0"/>
      <dgm:spPr/>
    </dgm:pt>
    <dgm:pt modelId="{1EC65C8A-D69E-4295-9A91-97E375EBA42E}" type="pres">
      <dgm:prSet presAssocID="{EF5698AE-4731-49E6-8E0E-276CB752DE59}" presName="Accent" presStyleLbl="node1" presStyleIdx="1" presStyleCnt="5"/>
      <dgm:spPr/>
    </dgm:pt>
    <dgm:pt modelId="{24EE0742-D2EF-40CA-834B-10B159477E5D}" type="pres">
      <dgm:prSet presAssocID="{EF5698AE-4731-49E6-8E0E-276CB752DE59}" presName="Parent2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403573BF-AA8C-477E-80BF-B799678FE90F}" type="pres">
      <dgm:prSet presAssocID="{FA20CA9B-17F2-4DA1-BF91-68D0838AE869}" presName="Accent3" presStyleCnt="0"/>
      <dgm:spPr/>
    </dgm:pt>
    <dgm:pt modelId="{46718546-0D5E-49DF-BB4B-53C84B1EF9D0}" type="pres">
      <dgm:prSet presAssocID="{FA20CA9B-17F2-4DA1-BF91-68D0838AE869}" presName="Accent" presStyleLbl="node1" presStyleIdx="2" presStyleCnt="5"/>
      <dgm:spPr/>
    </dgm:pt>
    <dgm:pt modelId="{2B6810C8-A2D8-4655-A162-3CF5362FF873}" type="pres">
      <dgm:prSet presAssocID="{FA20CA9B-17F2-4DA1-BF91-68D0838AE869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27406954-A800-4775-A901-E08B4A9D15B9}" type="pres">
      <dgm:prSet presAssocID="{990D97BC-7BAA-4C42-9761-1A54113C8DAE}" presName="Accent4" presStyleCnt="0"/>
      <dgm:spPr/>
    </dgm:pt>
    <dgm:pt modelId="{7C67E74C-C7F7-43DD-B27D-C2C4F8CF3736}" type="pres">
      <dgm:prSet presAssocID="{990D97BC-7BAA-4C42-9761-1A54113C8DAE}" presName="Accent" presStyleLbl="node1" presStyleIdx="3" presStyleCnt="5"/>
      <dgm:spPr/>
    </dgm:pt>
    <dgm:pt modelId="{E4B045A5-03D3-4AFA-8DF6-EA5E9B98A406}" type="pres">
      <dgm:prSet presAssocID="{990D97BC-7BAA-4C42-9761-1A54113C8DAE}" presName="Parent4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BB698AA7-0530-4582-AC64-F06F4A45CB54}" type="pres">
      <dgm:prSet presAssocID="{FEF34F0E-FE9D-462B-80CD-AA8FBAC145AD}" presName="Accent5" presStyleCnt="0"/>
      <dgm:spPr/>
    </dgm:pt>
    <dgm:pt modelId="{5C462739-20CD-4B27-8C41-97B1D6F24BA0}" type="pres">
      <dgm:prSet presAssocID="{FEF34F0E-FE9D-462B-80CD-AA8FBAC145AD}" presName="Accent" presStyleLbl="node1" presStyleIdx="4" presStyleCnt="5"/>
      <dgm:spPr/>
    </dgm:pt>
    <dgm:pt modelId="{CFA5598B-BCE1-4530-A3DD-9F465A40F2F1}" type="pres">
      <dgm:prSet presAssocID="{FEF34F0E-FE9D-462B-80CD-AA8FBAC145AD}" presName="Parent5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09DA2E06-81BD-4B47-B4DD-58685E608135}" srcId="{295D8C75-735F-4827-9CEA-CC58321E6D35}" destId="{990D97BC-7BAA-4C42-9761-1A54113C8DAE}" srcOrd="3" destOrd="0" parTransId="{77F02128-4064-45AA-AD3A-854E6F449401}" sibTransId="{9CCDB689-166A-470E-9D43-66E2338EF4EA}"/>
    <dgm:cxn modelId="{ADBDE406-75DD-4D22-B08B-23F988DB5CD4}" type="presOf" srcId="{FA20CA9B-17F2-4DA1-BF91-68D0838AE869}" destId="{2B6810C8-A2D8-4655-A162-3CF5362FF873}" srcOrd="0" destOrd="0" presId="urn:microsoft.com/office/officeart/2009/layout/CircleArrowProcess"/>
    <dgm:cxn modelId="{C22CC83F-AEF2-4F8C-94F9-C5A8A093E3E5}" type="presOf" srcId="{4CD805CF-C184-4111-834E-2363D435EB34}" destId="{62A88BC8-E79D-4DF7-982D-B9EFF7BEC073}" srcOrd="0" destOrd="0" presId="urn:microsoft.com/office/officeart/2009/layout/CircleArrowProcess"/>
    <dgm:cxn modelId="{7F4E2B60-E681-467F-9E0D-1D75CB12AA1A}" type="presOf" srcId="{FEF34F0E-FE9D-462B-80CD-AA8FBAC145AD}" destId="{CFA5598B-BCE1-4530-A3DD-9F465A40F2F1}" srcOrd="0" destOrd="0" presId="urn:microsoft.com/office/officeart/2009/layout/CircleArrowProcess"/>
    <dgm:cxn modelId="{59BC5F50-27D9-4E77-BA0B-75D4C5E1F8D6}" srcId="{295D8C75-735F-4827-9CEA-CC58321E6D35}" destId="{FA20CA9B-17F2-4DA1-BF91-68D0838AE869}" srcOrd="2" destOrd="0" parTransId="{DF32ABD3-BD20-48D3-95BE-11939B7E8EB1}" sibTransId="{A9ADEB56-8ECD-4D71-ABEB-AE17A907AD9A}"/>
    <dgm:cxn modelId="{4531EB50-DC52-4271-81C2-CAC502B977BA}" srcId="{295D8C75-735F-4827-9CEA-CC58321E6D35}" destId="{FEF34F0E-FE9D-462B-80CD-AA8FBAC145AD}" srcOrd="4" destOrd="0" parTransId="{1322351C-F3E7-414E-9695-678D811DE24B}" sibTransId="{CD9E1310-E62F-4D65-A1EA-2575965CE3AD}"/>
    <dgm:cxn modelId="{52ADDB77-6C50-4CD6-92C1-265261D32C92}" type="presOf" srcId="{EF5698AE-4731-49E6-8E0E-276CB752DE59}" destId="{24EE0742-D2EF-40CA-834B-10B159477E5D}" srcOrd="0" destOrd="0" presId="urn:microsoft.com/office/officeart/2009/layout/CircleArrowProcess"/>
    <dgm:cxn modelId="{206BB58E-15A2-4F25-B829-1AC48E1F8936}" srcId="{295D8C75-735F-4827-9CEA-CC58321E6D35}" destId="{4CD805CF-C184-4111-834E-2363D435EB34}" srcOrd="0" destOrd="0" parTransId="{E25F955C-D8E4-48CC-8A9C-6A4F851B2625}" sibTransId="{D17ED3F4-1E94-42D5-A75A-516588D50B8E}"/>
    <dgm:cxn modelId="{4D3BC4B5-E8E0-4097-999B-3E0AF298A491}" srcId="{295D8C75-735F-4827-9CEA-CC58321E6D35}" destId="{EF5698AE-4731-49E6-8E0E-276CB752DE59}" srcOrd="1" destOrd="0" parTransId="{C893914A-7296-43FD-AD87-931504FA452D}" sibTransId="{FA5D7441-9A53-4F61-A53D-13D108ABD137}"/>
    <dgm:cxn modelId="{E5168BE1-59D7-49A9-9178-0FE63A01CBB3}" type="presOf" srcId="{990D97BC-7BAA-4C42-9761-1A54113C8DAE}" destId="{E4B045A5-03D3-4AFA-8DF6-EA5E9B98A406}" srcOrd="0" destOrd="0" presId="urn:microsoft.com/office/officeart/2009/layout/CircleArrowProcess"/>
    <dgm:cxn modelId="{294D5AFF-A455-43FC-A762-7B62C2E61554}" type="presOf" srcId="{295D8C75-735F-4827-9CEA-CC58321E6D35}" destId="{A9BFFD8D-45EE-4D71-86D1-EFD2D4075709}" srcOrd="0" destOrd="0" presId="urn:microsoft.com/office/officeart/2009/layout/CircleArrowProcess"/>
    <dgm:cxn modelId="{706D3D4E-69F6-4E27-AA99-BF21B7B2D9DD}" type="presParOf" srcId="{A9BFFD8D-45EE-4D71-86D1-EFD2D4075709}" destId="{9F5C8A46-9E2A-4D6C-A359-29F1B3763D17}" srcOrd="0" destOrd="0" presId="urn:microsoft.com/office/officeart/2009/layout/CircleArrowProcess"/>
    <dgm:cxn modelId="{C5664763-31C4-40C7-8E11-5342D00D69C1}" type="presParOf" srcId="{9F5C8A46-9E2A-4D6C-A359-29F1B3763D17}" destId="{C890DA1A-3A29-47D3-B605-3F94BD51AF4B}" srcOrd="0" destOrd="0" presId="urn:microsoft.com/office/officeart/2009/layout/CircleArrowProcess"/>
    <dgm:cxn modelId="{E6B2BFE1-40A1-4B74-8D57-E45A5501F65A}" type="presParOf" srcId="{A9BFFD8D-45EE-4D71-86D1-EFD2D4075709}" destId="{62A88BC8-E79D-4DF7-982D-B9EFF7BEC073}" srcOrd="1" destOrd="0" presId="urn:microsoft.com/office/officeart/2009/layout/CircleArrowProcess"/>
    <dgm:cxn modelId="{9D38AA7C-DC53-4E2F-8094-0E202090A79C}" type="presParOf" srcId="{A9BFFD8D-45EE-4D71-86D1-EFD2D4075709}" destId="{C0454762-FC00-4A94-A958-5DCEE0223AAD}" srcOrd="2" destOrd="0" presId="urn:microsoft.com/office/officeart/2009/layout/CircleArrowProcess"/>
    <dgm:cxn modelId="{ECEE3D45-DA01-41BD-9EE8-79FC32580542}" type="presParOf" srcId="{C0454762-FC00-4A94-A958-5DCEE0223AAD}" destId="{1EC65C8A-D69E-4295-9A91-97E375EBA42E}" srcOrd="0" destOrd="0" presId="urn:microsoft.com/office/officeart/2009/layout/CircleArrowProcess"/>
    <dgm:cxn modelId="{A4C1D756-5466-4FA8-8524-D0BA3B04D463}" type="presParOf" srcId="{A9BFFD8D-45EE-4D71-86D1-EFD2D4075709}" destId="{24EE0742-D2EF-40CA-834B-10B159477E5D}" srcOrd="3" destOrd="0" presId="urn:microsoft.com/office/officeart/2009/layout/CircleArrowProcess"/>
    <dgm:cxn modelId="{D6F3B25A-E200-401F-9A57-61C89F917CF2}" type="presParOf" srcId="{A9BFFD8D-45EE-4D71-86D1-EFD2D4075709}" destId="{403573BF-AA8C-477E-80BF-B799678FE90F}" srcOrd="4" destOrd="0" presId="urn:microsoft.com/office/officeart/2009/layout/CircleArrowProcess"/>
    <dgm:cxn modelId="{3574732B-A6D3-4103-AEE0-047CA06BAAE9}" type="presParOf" srcId="{403573BF-AA8C-477E-80BF-B799678FE90F}" destId="{46718546-0D5E-49DF-BB4B-53C84B1EF9D0}" srcOrd="0" destOrd="0" presId="urn:microsoft.com/office/officeart/2009/layout/CircleArrowProcess"/>
    <dgm:cxn modelId="{CCAD1BC8-873C-448A-A6D3-22B0B1F96655}" type="presParOf" srcId="{A9BFFD8D-45EE-4D71-86D1-EFD2D4075709}" destId="{2B6810C8-A2D8-4655-A162-3CF5362FF873}" srcOrd="5" destOrd="0" presId="urn:microsoft.com/office/officeart/2009/layout/CircleArrowProcess"/>
    <dgm:cxn modelId="{26D71878-77E0-4A82-87BF-5DBAFB45F849}" type="presParOf" srcId="{A9BFFD8D-45EE-4D71-86D1-EFD2D4075709}" destId="{27406954-A800-4775-A901-E08B4A9D15B9}" srcOrd="6" destOrd="0" presId="urn:microsoft.com/office/officeart/2009/layout/CircleArrowProcess"/>
    <dgm:cxn modelId="{708F98AB-6ED5-4C86-AB60-68CD91F93C4C}" type="presParOf" srcId="{27406954-A800-4775-A901-E08B4A9D15B9}" destId="{7C67E74C-C7F7-43DD-B27D-C2C4F8CF3736}" srcOrd="0" destOrd="0" presId="urn:microsoft.com/office/officeart/2009/layout/CircleArrowProcess"/>
    <dgm:cxn modelId="{368CF838-FE14-447E-BD3F-6A76BA6EE7A0}" type="presParOf" srcId="{A9BFFD8D-45EE-4D71-86D1-EFD2D4075709}" destId="{E4B045A5-03D3-4AFA-8DF6-EA5E9B98A406}" srcOrd="7" destOrd="0" presId="urn:microsoft.com/office/officeart/2009/layout/CircleArrowProcess"/>
    <dgm:cxn modelId="{D45E5344-14CD-4361-81AC-A8C642FD3B14}" type="presParOf" srcId="{A9BFFD8D-45EE-4D71-86D1-EFD2D4075709}" destId="{BB698AA7-0530-4582-AC64-F06F4A45CB54}" srcOrd="8" destOrd="0" presId="urn:microsoft.com/office/officeart/2009/layout/CircleArrowProcess"/>
    <dgm:cxn modelId="{440E71EE-598E-4974-ACE3-A554EA5AB3FB}" type="presParOf" srcId="{BB698AA7-0530-4582-AC64-F06F4A45CB54}" destId="{5C462739-20CD-4B27-8C41-97B1D6F24BA0}" srcOrd="0" destOrd="0" presId="urn:microsoft.com/office/officeart/2009/layout/CircleArrowProcess"/>
    <dgm:cxn modelId="{EF00AB34-C8B2-4ABF-A72D-6ACE04C5BAEC}" type="presParOf" srcId="{A9BFFD8D-45EE-4D71-86D1-EFD2D4075709}" destId="{CFA5598B-BCE1-4530-A3DD-9F465A40F2F1}" srcOrd="9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24ACD3-C43B-4711-A5F3-53D9D2F58389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BE46C0-B63D-426E-B751-B49585A12752}">
      <dgm:prSet custT="1"/>
      <dgm:spPr/>
      <dgm:t>
        <a:bodyPr/>
        <a:lstStyle/>
        <a:p>
          <a:pPr rtl="0"/>
          <a:r>
            <a:rPr lang="en-US" sz="2800" b="1" baseline="0" dirty="0">
              <a:solidFill>
                <a:schemeClr val="accent1">
                  <a:lumMod val="50000"/>
                </a:schemeClr>
              </a:solidFill>
            </a:rPr>
            <a:t>Component used :-</a:t>
          </a:r>
          <a:endParaRPr lang="en-US" sz="2800" b="1" dirty="0">
            <a:solidFill>
              <a:schemeClr val="accent1">
                <a:lumMod val="50000"/>
              </a:schemeClr>
            </a:solidFill>
          </a:endParaRPr>
        </a:p>
      </dgm:t>
    </dgm:pt>
    <dgm:pt modelId="{A67459B5-29B4-4736-B4AD-2AC38203C9CE}" type="parTrans" cxnId="{89144F13-BBDC-4772-8C27-3D643DCB676A}">
      <dgm:prSet/>
      <dgm:spPr/>
      <dgm:t>
        <a:bodyPr/>
        <a:lstStyle/>
        <a:p>
          <a:endParaRPr lang="en-US"/>
        </a:p>
      </dgm:t>
    </dgm:pt>
    <dgm:pt modelId="{AEEC2ED0-C30A-47FC-B0B8-92FD95F0156E}" type="sibTrans" cxnId="{89144F13-BBDC-4772-8C27-3D643DCB676A}">
      <dgm:prSet/>
      <dgm:spPr/>
      <dgm:t>
        <a:bodyPr/>
        <a:lstStyle/>
        <a:p>
          <a:endParaRPr lang="en-US"/>
        </a:p>
      </dgm:t>
    </dgm:pt>
    <dgm:pt modelId="{B874F7BD-8B4A-48B5-A749-4D9FBC8DC097}">
      <dgm:prSet/>
      <dgm:spPr/>
      <dgm:t>
        <a:bodyPr/>
        <a:lstStyle/>
        <a:p>
          <a:pPr rtl="0"/>
          <a:r>
            <a:rPr lang="en-US" b="1" baseline="0" dirty="0"/>
            <a:t>Atmega16A</a:t>
          </a:r>
          <a:endParaRPr lang="en-US" dirty="0"/>
        </a:p>
      </dgm:t>
    </dgm:pt>
    <dgm:pt modelId="{550F9F42-3B82-4E0D-9E20-EE708AC13309}" type="parTrans" cxnId="{946CF878-5FAD-4237-B6B8-30BF723F3F2A}">
      <dgm:prSet/>
      <dgm:spPr/>
      <dgm:t>
        <a:bodyPr/>
        <a:lstStyle/>
        <a:p>
          <a:endParaRPr lang="en-US"/>
        </a:p>
      </dgm:t>
    </dgm:pt>
    <dgm:pt modelId="{07B85C64-F265-49F5-BA5D-12B0F42241E7}" type="sibTrans" cxnId="{946CF878-5FAD-4237-B6B8-30BF723F3F2A}">
      <dgm:prSet/>
      <dgm:spPr/>
      <dgm:t>
        <a:bodyPr/>
        <a:lstStyle/>
        <a:p>
          <a:endParaRPr lang="en-US"/>
        </a:p>
      </dgm:t>
    </dgm:pt>
    <dgm:pt modelId="{66EC28C1-FB65-4CAE-8C49-D74065351CD3}">
      <dgm:prSet/>
      <dgm:spPr/>
      <dgm:t>
        <a:bodyPr/>
        <a:lstStyle/>
        <a:p>
          <a:pPr rtl="0"/>
          <a:r>
            <a:rPr lang="en-US" b="1" baseline="0"/>
            <a:t>lcd 16x2-</a:t>
          </a:r>
          <a:endParaRPr lang="en-US"/>
        </a:p>
      </dgm:t>
    </dgm:pt>
    <dgm:pt modelId="{4CD53766-3772-4668-9562-1E4D39C4CDCC}" type="parTrans" cxnId="{2B257778-B75C-4726-8503-AE54AC6B4140}">
      <dgm:prSet/>
      <dgm:spPr/>
      <dgm:t>
        <a:bodyPr/>
        <a:lstStyle/>
        <a:p>
          <a:endParaRPr lang="en-US"/>
        </a:p>
      </dgm:t>
    </dgm:pt>
    <dgm:pt modelId="{DA3FE3DE-4834-4EE3-B5D2-1C79C48BF63C}" type="sibTrans" cxnId="{2B257778-B75C-4726-8503-AE54AC6B4140}">
      <dgm:prSet/>
      <dgm:spPr/>
      <dgm:t>
        <a:bodyPr/>
        <a:lstStyle/>
        <a:p>
          <a:endParaRPr lang="en-US"/>
        </a:p>
      </dgm:t>
    </dgm:pt>
    <dgm:pt modelId="{11F22A7D-FCC5-4F91-AFDA-B27B6426D1F6}">
      <dgm:prSet/>
      <dgm:spPr/>
      <dgm:t>
        <a:bodyPr/>
        <a:lstStyle/>
        <a:p>
          <a:pPr rtl="0"/>
          <a:r>
            <a:rPr lang="en-US" b="1" baseline="0"/>
            <a:t>keypad4x4-</a:t>
          </a:r>
          <a:endParaRPr lang="en-US"/>
        </a:p>
      </dgm:t>
    </dgm:pt>
    <dgm:pt modelId="{6663459D-40C8-4635-83E1-5A94C6CDFFAB}" type="parTrans" cxnId="{089B2601-39B5-4FE1-9338-38918421C951}">
      <dgm:prSet/>
      <dgm:spPr/>
      <dgm:t>
        <a:bodyPr/>
        <a:lstStyle/>
        <a:p>
          <a:endParaRPr lang="en-US"/>
        </a:p>
      </dgm:t>
    </dgm:pt>
    <dgm:pt modelId="{8ABA5499-9570-410A-BF32-FAC5085C563A}" type="sibTrans" cxnId="{089B2601-39B5-4FE1-9338-38918421C951}">
      <dgm:prSet/>
      <dgm:spPr/>
      <dgm:t>
        <a:bodyPr/>
        <a:lstStyle/>
        <a:p>
          <a:endParaRPr lang="en-US"/>
        </a:p>
      </dgm:t>
    </dgm:pt>
    <dgm:pt modelId="{F4A1C5D4-6C13-4D39-893C-B53C21CC054F}">
      <dgm:prSet/>
      <dgm:spPr/>
      <dgm:t>
        <a:bodyPr/>
        <a:lstStyle/>
        <a:p>
          <a:pPr rtl="0"/>
          <a:r>
            <a:rPr lang="en-US" b="1" baseline="0"/>
            <a:t>USB  Avr programmer –</a:t>
          </a:r>
          <a:endParaRPr lang="en-US"/>
        </a:p>
      </dgm:t>
    </dgm:pt>
    <dgm:pt modelId="{C86CEBDE-9B83-45BA-A686-FCDE9974859E}" type="parTrans" cxnId="{40C07FA6-4D63-4036-9678-08FE088423E1}">
      <dgm:prSet/>
      <dgm:spPr/>
      <dgm:t>
        <a:bodyPr/>
        <a:lstStyle/>
        <a:p>
          <a:endParaRPr lang="en-US"/>
        </a:p>
      </dgm:t>
    </dgm:pt>
    <dgm:pt modelId="{744EA374-6C88-4FA6-A057-6CADE743AAAD}" type="sibTrans" cxnId="{40C07FA6-4D63-4036-9678-08FE088423E1}">
      <dgm:prSet/>
      <dgm:spPr/>
      <dgm:t>
        <a:bodyPr/>
        <a:lstStyle/>
        <a:p>
          <a:endParaRPr lang="en-US"/>
        </a:p>
      </dgm:t>
    </dgm:pt>
    <dgm:pt modelId="{F945DFDA-B488-4947-860D-6EA5524836C5}">
      <dgm:prSet/>
      <dgm:spPr/>
      <dgm:t>
        <a:bodyPr/>
        <a:lstStyle/>
        <a:p>
          <a:pPr rtl="0"/>
          <a:r>
            <a:rPr lang="en-US" b="1" baseline="0"/>
            <a:t>jumbers- </a:t>
          </a:r>
          <a:endParaRPr lang="en-US"/>
        </a:p>
      </dgm:t>
    </dgm:pt>
    <dgm:pt modelId="{501388AE-816C-4712-8E88-BA00BE2A0D76}" type="parTrans" cxnId="{F95B03F4-5C80-4DEC-A289-9D6ABF528707}">
      <dgm:prSet/>
      <dgm:spPr/>
      <dgm:t>
        <a:bodyPr/>
        <a:lstStyle/>
        <a:p>
          <a:endParaRPr lang="en-US"/>
        </a:p>
      </dgm:t>
    </dgm:pt>
    <dgm:pt modelId="{999EF48F-0478-4E4B-9FBD-67A1BF8FA1FC}" type="sibTrans" cxnId="{F95B03F4-5C80-4DEC-A289-9D6ABF528707}">
      <dgm:prSet/>
      <dgm:spPr/>
      <dgm:t>
        <a:bodyPr/>
        <a:lstStyle/>
        <a:p>
          <a:endParaRPr lang="en-US"/>
        </a:p>
      </dgm:t>
    </dgm:pt>
    <dgm:pt modelId="{F2FBA899-B02F-47C5-9C94-37E1FAF15704}">
      <dgm:prSet/>
      <dgm:spPr/>
      <dgm:t>
        <a:bodyPr/>
        <a:lstStyle/>
        <a:p>
          <a:pPr rtl="0"/>
          <a:r>
            <a:rPr lang="en-US" b="1" baseline="0"/>
            <a:t>bread board</a:t>
          </a:r>
          <a:endParaRPr lang="en-US"/>
        </a:p>
      </dgm:t>
    </dgm:pt>
    <dgm:pt modelId="{F2433BD0-4194-4DFB-9D55-921DD2ACAD08}" type="parTrans" cxnId="{AD9C6247-3CC6-4CA1-9195-52503A2440FF}">
      <dgm:prSet/>
      <dgm:spPr/>
      <dgm:t>
        <a:bodyPr/>
        <a:lstStyle/>
        <a:p>
          <a:endParaRPr lang="en-US"/>
        </a:p>
      </dgm:t>
    </dgm:pt>
    <dgm:pt modelId="{559E978C-6AEA-4390-A2F7-F5DCFFBEE0D0}" type="sibTrans" cxnId="{AD9C6247-3CC6-4CA1-9195-52503A2440FF}">
      <dgm:prSet/>
      <dgm:spPr/>
      <dgm:t>
        <a:bodyPr/>
        <a:lstStyle/>
        <a:p>
          <a:endParaRPr lang="en-US"/>
        </a:p>
      </dgm:t>
    </dgm:pt>
    <dgm:pt modelId="{6F495FD9-6234-4096-BD64-5204895F5353}">
      <dgm:prSet/>
      <dgm:spPr/>
      <dgm:t>
        <a:bodyPr/>
        <a:lstStyle/>
        <a:p>
          <a:pPr rtl="0"/>
          <a:r>
            <a:rPr lang="en-US" b="1" baseline="0"/>
            <a:t>Resistor</a:t>
          </a:r>
          <a:endParaRPr lang="en-US"/>
        </a:p>
      </dgm:t>
    </dgm:pt>
    <dgm:pt modelId="{8CB45E48-6F77-45BB-8114-FF9CC23D6129}" type="parTrans" cxnId="{652A928C-53F1-4BAF-8CAE-83FBA9719727}">
      <dgm:prSet/>
      <dgm:spPr/>
      <dgm:t>
        <a:bodyPr/>
        <a:lstStyle/>
        <a:p>
          <a:endParaRPr lang="en-US"/>
        </a:p>
      </dgm:t>
    </dgm:pt>
    <dgm:pt modelId="{687958D9-3A68-44E1-BBFE-B299360A862D}" type="sibTrans" cxnId="{652A928C-53F1-4BAF-8CAE-83FBA9719727}">
      <dgm:prSet/>
      <dgm:spPr/>
      <dgm:t>
        <a:bodyPr/>
        <a:lstStyle/>
        <a:p>
          <a:endParaRPr lang="en-US"/>
        </a:p>
      </dgm:t>
    </dgm:pt>
    <dgm:pt modelId="{3491A9B1-5FB4-470A-A9FC-3C10DDB83D59}" type="pres">
      <dgm:prSet presAssocID="{7924ACD3-C43B-4711-A5F3-53D9D2F58389}" presName="compositeShape" presStyleCnt="0">
        <dgm:presLayoutVars>
          <dgm:dir/>
          <dgm:resizeHandles/>
        </dgm:presLayoutVars>
      </dgm:prSet>
      <dgm:spPr/>
    </dgm:pt>
    <dgm:pt modelId="{57612F9A-80D1-43D3-A70D-A34C9B5B0FC8}" type="pres">
      <dgm:prSet presAssocID="{7924ACD3-C43B-4711-A5F3-53D9D2F58389}" presName="pyramid" presStyleLbl="node1" presStyleIdx="0" presStyleCnt="1" custFlipHor="1" custScaleX="3895" custLinFactNeighborX="-29288" custLinFactNeighborY="-17430"/>
      <dgm:spPr>
        <a:solidFill>
          <a:schemeClr val="bg1"/>
        </a:solidFill>
      </dgm:spPr>
    </dgm:pt>
    <dgm:pt modelId="{8FCE0AE3-C40C-4264-A9CA-EC8E38018092}" type="pres">
      <dgm:prSet presAssocID="{7924ACD3-C43B-4711-A5F3-53D9D2F58389}" presName="theList" presStyleCnt="0"/>
      <dgm:spPr/>
    </dgm:pt>
    <dgm:pt modelId="{2AA0B0E6-4953-47A8-B763-826244729522}" type="pres">
      <dgm:prSet presAssocID="{BFBE46C0-B63D-426E-B751-B49585A12752}" presName="aNode" presStyleLbl="fgAcc1" presStyleIdx="0" presStyleCnt="8" custScaleX="196968" custLinFactY="-73754" custLinFactNeighborX="-46734" custLinFactNeighborY="-100000">
        <dgm:presLayoutVars>
          <dgm:bulletEnabled val="1"/>
        </dgm:presLayoutVars>
      </dgm:prSet>
      <dgm:spPr/>
    </dgm:pt>
    <dgm:pt modelId="{CFFCFD25-0D4B-4514-B95A-35F9CA120EA1}" type="pres">
      <dgm:prSet presAssocID="{BFBE46C0-B63D-426E-B751-B49585A12752}" presName="aSpace" presStyleCnt="0"/>
      <dgm:spPr/>
    </dgm:pt>
    <dgm:pt modelId="{AF330378-E548-4F27-BACB-7710E4473F10}" type="pres">
      <dgm:prSet presAssocID="{B874F7BD-8B4A-48B5-A749-4D9FBC8DC097}" presName="aNode" presStyleLbl="fgAcc1" presStyleIdx="1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D50AFA5E-EFC9-4A1D-8D55-68B93E349C0C}" type="pres">
      <dgm:prSet presAssocID="{B874F7BD-8B4A-48B5-A749-4D9FBC8DC097}" presName="aSpace" presStyleCnt="0"/>
      <dgm:spPr/>
    </dgm:pt>
    <dgm:pt modelId="{D9675902-D272-4464-9C0B-B60C467E57CA}" type="pres">
      <dgm:prSet presAssocID="{66EC28C1-FB65-4CAE-8C49-D74065351CD3}" presName="aNode" presStyleLbl="fgAcc1" presStyleIdx="2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9F8AE7DA-BD8F-4A84-BDFA-367153313C6C}" type="pres">
      <dgm:prSet presAssocID="{66EC28C1-FB65-4CAE-8C49-D74065351CD3}" presName="aSpace" presStyleCnt="0"/>
      <dgm:spPr/>
    </dgm:pt>
    <dgm:pt modelId="{636ABC71-8CAE-4911-92ED-EB2FA8DA488B}" type="pres">
      <dgm:prSet presAssocID="{11F22A7D-FCC5-4F91-AFDA-B27B6426D1F6}" presName="aNode" presStyleLbl="fgAcc1" presStyleIdx="3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11734A1E-E744-4176-97B0-59957DEA05CA}" type="pres">
      <dgm:prSet presAssocID="{11F22A7D-FCC5-4F91-AFDA-B27B6426D1F6}" presName="aSpace" presStyleCnt="0"/>
      <dgm:spPr/>
    </dgm:pt>
    <dgm:pt modelId="{5E78BD2D-D958-4A39-A8D1-3016E8011876}" type="pres">
      <dgm:prSet presAssocID="{F4A1C5D4-6C13-4D39-893C-B53C21CC054F}" presName="aNode" presStyleLbl="fgAcc1" presStyleIdx="4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1A0F0E9E-47D9-4ECD-B54C-CA7E2D72EC03}" type="pres">
      <dgm:prSet presAssocID="{F4A1C5D4-6C13-4D39-893C-B53C21CC054F}" presName="aSpace" presStyleCnt="0"/>
      <dgm:spPr/>
    </dgm:pt>
    <dgm:pt modelId="{DEF8BBCA-717A-470F-8773-44D9221E5F31}" type="pres">
      <dgm:prSet presAssocID="{F945DFDA-B488-4947-860D-6EA5524836C5}" presName="aNode" presStyleLbl="fgAcc1" presStyleIdx="5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02E590AE-DA6F-4FCB-81C3-DC08560A3E92}" type="pres">
      <dgm:prSet presAssocID="{F945DFDA-B488-4947-860D-6EA5524836C5}" presName="aSpace" presStyleCnt="0"/>
      <dgm:spPr/>
    </dgm:pt>
    <dgm:pt modelId="{63848290-A79D-4345-8844-408EE54FCA60}" type="pres">
      <dgm:prSet presAssocID="{F2FBA899-B02F-47C5-9C94-37E1FAF15704}" presName="aNode" presStyleLbl="fgAcc1" presStyleIdx="6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6D815CC1-0D47-4E19-B85B-CE6EEDC5EF99}" type="pres">
      <dgm:prSet presAssocID="{F2FBA899-B02F-47C5-9C94-37E1FAF15704}" presName="aSpace" presStyleCnt="0"/>
      <dgm:spPr/>
    </dgm:pt>
    <dgm:pt modelId="{5FA6D23B-B1C6-4ABA-9CA0-7631C22FCEE5}" type="pres">
      <dgm:prSet presAssocID="{6F495FD9-6234-4096-BD64-5204895F5353}" presName="aNode" presStyleLbl="fgAcc1" presStyleIdx="7" presStyleCnt="8" custScaleX="71774" custLinFactY="39386" custLinFactNeighborX="38558" custLinFactNeighborY="100000">
        <dgm:presLayoutVars>
          <dgm:bulletEnabled val="1"/>
        </dgm:presLayoutVars>
      </dgm:prSet>
      <dgm:spPr/>
    </dgm:pt>
    <dgm:pt modelId="{C26830A3-97D9-49FE-B1AA-B28AC4B8E3CF}" type="pres">
      <dgm:prSet presAssocID="{6F495FD9-6234-4096-BD64-5204895F5353}" presName="aSpace" presStyleCnt="0"/>
      <dgm:spPr/>
    </dgm:pt>
  </dgm:ptLst>
  <dgm:cxnLst>
    <dgm:cxn modelId="{089B2601-39B5-4FE1-9338-38918421C951}" srcId="{7924ACD3-C43B-4711-A5F3-53D9D2F58389}" destId="{11F22A7D-FCC5-4F91-AFDA-B27B6426D1F6}" srcOrd="3" destOrd="0" parTransId="{6663459D-40C8-4635-83E1-5A94C6CDFFAB}" sibTransId="{8ABA5499-9570-410A-BF32-FAC5085C563A}"/>
    <dgm:cxn modelId="{89144F13-BBDC-4772-8C27-3D643DCB676A}" srcId="{7924ACD3-C43B-4711-A5F3-53D9D2F58389}" destId="{BFBE46C0-B63D-426E-B751-B49585A12752}" srcOrd="0" destOrd="0" parTransId="{A67459B5-29B4-4736-B4AD-2AC38203C9CE}" sibTransId="{AEEC2ED0-C30A-47FC-B0B8-92FD95F0156E}"/>
    <dgm:cxn modelId="{9D336017-7AE2-4D80-BB60-532F42DCED69}" type="presOf" srcId="{11F22A7D-FCC5-4F91-AFDA-B27B6426D1F6}" destId="{636ABC71-8CAE-4911-92ED-EB2FA8DA488B}" srcOrd="0" destOrd="0" presId="urn:microsoft.com/office/officeart/2005/8/layout/pyramid2"/>
    <dgm:cxn modelId="{BF07113C-EF4B-4DC7-9451-B47D1398D72C}" type="presOf" srcId="{F2FBA899-B02F-47C5-9C94-37E1FAF15704}" destId="{63848290-A79D-4345-8844-408EE54FCA60}" srcOrd="0" destOrd="0" presId="urn:microsoft.com/office/officeart/2005/8/layout/pyramid2"/>
    <dgm:cxn modelId="{AD9C6247-3CC6-4CA1-9195-52503A2440FF}" srcId="{7924ACD3-C43B-4711-A5F3-53D9D2F58389}" destId="{F2FBA899-B02F-47C5-9C94-37E1FAF15704}" srcOrd="6" destOrd="0" parTransId="{F2433BD0-4194-4DFB-9D55-921DD2ACAD08}" sibTransId="{559E978C-6AEA-4390-A2F7-F5DCFFBEE0D0}"/>
    <dgm:cxn modelId="{CF70D54A-69B1-4BFB-A26F-AE6F24BC7E79}" type="presOf" srcId="{7924ACD3-C43B-4711-A5F3-53D9D2F58389}" destId="{3491A9B1-5FB4-470A-A9FC-3C10DDB83D59}" srcOrd="0" destOrd="0" presId="urn:microsoft.com/office/officeart/2005/8/layout/pyramid2"/>
    <dgm:cxn modelId="{095EA674-3800-4E86-B94A-B416CE80A09C}" type="presOf" srcId="{F945DFDA-B488-4947-860D-6EA5524836C5}" destId="{DEF8BBCA-717A-470F-8773-44D9221E5F31}" srcOrd="0" destOrd="0" presId="urn:microsoft.com/office/officeart/2005/8/layout/pyramid2"/>
    <dgm:cxn modelId="{2B257778-B75C-4726-8503-AE54AC6B4140}" srcId="{7924ACD3-C43B-4711-A5F3-53D9D2F58389}" destId="{66EC28C1-FB65-4CAE-8C49-D74065351CD3}" srcOrd="2" destOrd="0" parTransId="{4CD53766-3772-4668-9562-1E4D39C4CDCC}" sibTransId="{DA3FE3DE-4834-4EE3-B5D2-1C79C48BF63C}"/>
    <dgm:cxn modelId="{946CF878-5FAD-4237-B6B8-30BF723F3F2A}" srcId="{7924ACD3-C43B-4711-A5F3-53D9D2F58389}" destId="{B874F7BD-8B4A-48B5-A749-4D9FBC8DC097}" srcOrd="1" destOrd="0" parTransId="{550F9F42-3B82-4E0D-9E20-EE708AC13309}" sibTransId="{07B85C64-F265-49F5-BA5D-12B0F42241E7}"/>
    <dgm:cxn modelId="{08C7A884-4DE5-4B27-AD28-AE79EF6794E9}" type="presOf" srcId="{BFBE46C0-B63D-426E-B751-B49585A12752}" destId="{2AA0B0E6-4953-47A8-B763-826244729522}" srcOrd="0" destOrd="0" presId="urn:microsoft.com/office/officeart/2005/8/layout/pyramid2"/>
    <dgm:cxn modelId="{652A928C-53F1-4BAF-8CAE-83FBA9719727}" srcId="{7924ACD3-C43B-4711-A5F3-53D9D2F58389}" destId="{6F495FD9-6234-4096-BD64-5204895F5353}" srcOrd="7" destOrd="0" parTransId="{8CB45E48-6F77-45BB-8114-FF9CC23D6129}" sibTransId="{687958D9-3A68-44E1-BBFE-B299360A862D}"/>
    <dgm:cxn modelId="{EAF784A5-BBAC-447D-9BE8-D4861FF99871}" type="presOf" srcId="{66EC28C1-FB65-4CAE-8C49-D74065351CD3}" destId="{D9675902-D272-4464-9C0B-B60C467E57CA}" srcOrd="0" destOrd="0" presId="urn:microsoft.com/office/officeart/2005/8/layout/pyramid2"/>
    <dgm:cxn modelId="{40C07FA6-4D63-4036-9678-08FE088423E1}" srcId="{7924ACD3-C43B-4711-A5F3-53D9D2F58389}" destId="{F4A1C5D4-6C13-4D39-893C-B53C21CC054F}" srcOrd="4" destOrd="0" parTransId="{C86CEBDE-9B83-45BA-A686-FCDE9974859E}" sibTransId="{744EA374-6C88-4FA6-A057-6CADE743AAAD}"/>
    <dgm:cxn modelId="{648F41AD-097D-4875-9615-45B96D3F4C4B}" type="presOf" srcId="{F4A1C5D4-6C13-4D39-893C-B53C21CC054F}" destId="{5E78BD2D-D958-4A39-A8D1-3016E8011876}" srcOrd="0" destOrd="0" presId="urn:microsoft.com/office/officeart/2005/8/layout/pyramid2"/>
    <dgm:cxn modelId="{0302A1C0-228D-4BA7-8C71-54E36C34A4F5}" type="presOf" srcId="{6F495FD9-6234-4096-BD64-5204895F5353}" destId="{5FA6D23B-B1C6-4ABA-9CA0-7631C22FCEE5}" srcOrd="0" destOrd="0" presId="urn:microsoft.com/office/officeart/2005/8/layout/pyramid2"/>
    <dgm:cxn modelId="{C54948DA-A226-4D27-942D-F2E1D8DFD048}" type="presOf" srcId="{B874F7BD-8B4A-48B5-A749-4D9FBC8DC097}" destId="{AF330378-E548-4F27-BACB-7710E4473F10}" srcOrd="0" destOrd="0" presId="urn:microsoft.com/office/officeart/2005/8/layout/pyramid2"/>
    <dgm:cxn modelId="{F95B03F4-5C80-4DEC-A289-9D6ABF528707}" srcId="{7924ACD3-C43B-4711-A5F3-53D9D2F58389}" destId="{F945DFDA-B488-4947-860D-6EA5524836C5}" srcOrd="5" destOrd="0" parTransId="{501388AE-816C-4712-8E88-BA00BE2A0D76}" sibTransId="{999EF48F-0478-4E4B-9FBD-67A1BF8FA1FC}"/>
    <dgm:cxn modelId="{6A7F647E-5A52-45CD-89AA-71AEEACFD165}" type="presParOf" srcId="{3491A9B1-5FB4-470A-A9FC-3C10DDB83D59}" destId="{57612F9A-80D1-43D3-A70D-A34C9B5B0FC8}" srcOrd="0" destOrd="0" presId="urn:microsoft.com/office/officeart/2005/8/layout/pyramid2"/>
    <dgm:cxn modelId="{F19BF773-373C-423B-90C2-F09BBF07EAE6}" type="presParOf" srcId="{3491A9B1-5FB4-470A-A9FC-3C10DDB83D59}" destId="{8FCE0AE3-C40C-4264-A9CA-EC8E38018092}" srcOrd="1" destOrd="0" presId="urn:microsoft.com/office/officeart/2005/8/layout/pyramid2"/>
    <dgm:cxn modelId="{F1FDF6F9-3805-489A-B70C-DF134E67B7B9}" type="presParOf" srcId="{8FCE0AE3-C40C-4264-A9CA-EC8E38018092}" destId="{2AA0B0E6-4953-47A8-B763-826244729522}" srcOrd="0" destOrd="0" presId="urn:microsoft.com/office/officeart/2005/8/layout/pyramid2"/>
    <dgm:cxn modelId="{B91ACD08-3EBD-409B-815F-68171EAB18D9}" type="presParOf" srcId="{8FCE0AE3-C40C-4264-A9CA-EC8E38018092}" destId="{CFFCFD25-0D4B-4514-B95A-35F9CA120EA1}" srcOrd="1" destOrd="0" presId="urn:microsoft.com/office/officeart/2005/8/layout/pyramid2"/>
    <dgm:cxn modelId="{B93F5780-3098-44B7-941E-EFACA001B08A}" type="presParOf" srcId="{8FCE0AE3-C40C-4264-A9CA-EC8E38018092}" destId="{AF330378-E548-4F27-BACB-7710E4473F10}" srcOrd="2" destOrd="0" presId="urn:microsoft.com/office/officeart/2005/8/layout/pyramid2"/>
    <dgm:cxn modelId="{4B8564CA-D157-4BD8-913A-F9A21A8E7BF8}" type="presParOf" srcId="{8FCE0AE3-C40C-4264-A9CA-EC8E38018092}" destId="{D50AFA5E-EFC9-4A1D-8D55-68B93E349C0C}" srcOrd="3" destOrd="0" presId="urn:microsoft.com/office/officeart/2005/8/layout/pyramid2"/>
    <dgm:cxn modelId="{89574CCF-D284-4676-85F8-B390B4DBE64A}" type="presParOf" srcId="{8FCE0AE3-C40C-4264-A9CA-EC8E38018092}" destId="{D9675902-D272-4464-9C0B-B60C467E57CA}" srcOrd="4" destOrd="0" presId="urn:microsoft.com/office/officeart/2005/8/layout/pyramid2"/>
    <dgm:cxn modelId="{9FBAB499-4283-492F-8DD6-E8B667C7977B}" type="presParOf" srcId="{8FCE0AE3-C40C-4264-A9CA-EC8E38018092}" destId="{9F8AE7DA-BD8F-4A84-BDFA-367153313C6C}" srcOrd="5" destOrd="0" presId="urn:microsoft.com/office/officeart/2005/8/layout/pyramid2"/>
    <dgm:cxn modelId="{4E4E2605-A243-4CFB-BFED-7FD11A108E68}" type="presParOf" srcId="{8FCE0AE3-C40C-4264-A9CA-EC8E38018092}" destId="{636ABC71-8CAE-4911-92ED-EB2FA8DA488B}" srcOrd="6" destOrd="0" presId="urn:microsoft.com/office/officeart/2005/8/layout/pyramid2"/>
    <dgm:cxn modelId="{D5E33D15-DC1E-4A96-BEC9-9174827C8811}" type="presParOf" srcId="{8FCE0AE3-C40C-4264-A9CA-EC8E38018092}" destId="{11734A1E-E744-4176-97B0-59957DEA05CA}" srcOrd="7" destOrd="0" presId="urn:microsoft.com/office/officeart/2005/8/layout/pyramid2"/>
    <dgm:cxn modelId="{5A97DA2A-1DFF-4B30-8D70-F9D25D04360C}" type="presParOf" srcId="{8FCE0AE3-C40C-4264-A9CA-EC8E38018092}" destId="{5E78BD2D-D958-4A39-A8D1-3016E8011876}" srcOrd="8" destOrd="0" presId="urn:microsoft.com/office/officeart/2005/8/layout/pyramid2"/>
    <dgm:cxn modelId="{E92EF064-FA0A-481F-934C-2968008B5E8A}" type="presParOf" srcId="{8FCE0AE3-C40C-4264-A9CA-EC8E38018092}" destId="{1A0F0E9E-47D9-4ECD-B54C-CA7E2D72EC03}" srcOrd="9" destOrd="0" presId="urn:microsoft.com/office/officeart/2005/8/layout/pyramid2"/>
    <dgm:cxn modelId="{3DCA679E-05A5-4479-8972-32EADB80883F}" type="presParOf" srcId="{8FCE0AE3-C40C-4264-A9CA-EC8E38018092}" destId="{DEF8BBCA-717A-470F-8773-44D9221E5F31}" srcOrd="10" destOrd="0" presId="urn:microsoft.com/office/officeart/2005/8/layout/pyramid2"/>
    <dgm:cxn modelId="{8971296E-35AF-48C3-AA6C-22ECFBCBB148}" type="presParOf" srcId="{8FCE0AE3-C40C-4264-A9CA-EC8E38018092}" destId="{02E590AE-DA6F-4FCB-81C3-DC08560A3E92}" srcOrd="11" destOrd="0" presId="urn:microsoft.com/office/officeart/2005/8/layout/pyramid2"/>
    <dgm:cxn modelId="{2C517348-57D0-4709-BE19-DB1716AED04E}" type="presParOf" srcId="{8FCE0AE3-C40C-4264-A9CA-EC8E38018092}" destId="{63848290-A79D-4345-8844-408EE54FCA60}" srcOrd="12" destOrd="0" presId="urn:microsoft.com/office/officeart/2005/8/layout/pyramid2"/>
    <dgm:cxn modelId="{54CDDDA2-F393-417B-B01E-D70FB838F540}" type="presParOf" srcId="{8FCE0AE3-C40C-4264-A9CA-EC8E38018092}" destId="{6D815CC1-0D47-4E19-B85B-CE6EEDC5EF99}" srcOrd="13" destOrd="0" presId="urn:microsoft.com/office/officeart/2005/8/layout/pyramid2"/>
    <dgm:cxn modelId="{A2880A68-18AA-4FC9-8C9C-D13ACF54213C}" type="presParOf" srcId="{8FCE0AE3-C40C-4264-A9CA-EC8E38018092}" destId="{5FA6D23B-B1C6-4ABA-9CA0-7631C22FCEE5}" srcOrd="14" destOrd="0" presId="urn:microsoft.com/office/officeart/2005/8/layout/pyramid2"/>
    <dgm:cxn modelId="{0BC1435B-6996-4556-86D8-56FAA0A2DB14}" type="presParOf" srcId="{8FCE0AE3-C40C-4264-A9CA-EC8E38018092}" destId="{C26830A3-97D9-49FE-B1AA-B28AC4B8E3CF}" srcOrd="1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6E886F-283B-4F70-B1D8-8E27BA3EB369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33E10577-A935-4703-B265-EEA7D81E02FC}">
      <dgm:prSet phldrT="[نص]"/>
      <dgm:spPr>
        <a:noFill/>
      </dgm:spPr>
      <dgm:t>
        <a:bodyPr/>
        <a:lstStyle/>
        <a:p>
          <a:endParaRPr lang="en-US" dirty="0"/>
        </a:p>
      </dgm:t>
    </dgm:pt>
    <dgm:pt modelId="{48946875-BB1F-4899-8C06-CDF38BA561CB}" type="sibTrans" cxnId="{AD6BC090-7AE5-4A4E-8BB1-F691BD3C6BA6}">
      <dgm:prSet/>
      <dgm:spPr/>
      <dgm:t>
        <a:bodyPr/>
        <a:lstStyle/>
        <a:p>
          <a:endParaRPr lang="en-US"/>
        </a:p>
      </dgm:t>
    </dgm:pt>
    <dgm:pt modelId="{951BE4ED-6F31-41AF-8B1D-3D73611A451B}" type="parTrans" cxnId="{AD6BC090-7AE5-4A4E-8BB1-F691BD3C6BA6}">
      <dgm:prSet/>
      <dgm:spPr/>
      <dgm:t>
        <a:bodyPr/>
        <a:lstStyle/>
        <a:p>
          <a:endParaRPr lang="en-US"/>
        </a:p>
      </dgm:t>
    </dgm:pt>
    <dgm:pt modelId="{CE3C5EDE-065A-4372-9A9C-90EB0CA1309E}">
      <dgm:prSet phldrT="[نص]" custT="1"/>
      <dgm:spPr>
        <a:solidFill>
          <a:schemeClr val="accent1">
            <a:lumMod val="40000"/>
            <a:lumOff val="60000"/>
            <a:alpha val="55000"/>
          </a:schemeClr>
        </a:solidFill>
      </dgm:spPr>
      <dgm:t>
        <a:bodyPr/>
        <a:lstStyle/>
        <a:p>
          <a:r>
            <a:rPr lang="en-US" sz="2800" dirty="0">
              <a:solidFill>
                <a:schemeClr val="tx2">
                  <a:lumMod val="75000"/>
                </a:schemeClr>
              </a:solidFill>
            </a:rPr>
            <a:t>Scan keypad</a:t>
          </a:r>
        </a:p>
      </dgm:t>
    </dgm:pt>
    <dgm:pt modelId="{1D4243A5-736D-4622-980D-0DCBC7C22581}" type="sibTrans" cxnId="{0EDCD397-8BE2-4CF3-BB3C-86E95AAF172A}">
      <dgm:prSet/>
      <dgm:spPr/>
      <dgm:t>
        <a:bodyPr/>
        <a:lstStyle/>
        <a:p>
          <a:endParaRPr lang="en-US"/>
        </a:p>
      </dgm:t>
    </dgm:pt>
    <dgm:pt modelId="{AFA085C7-AB7A-47FE-9EEF-12E4428A0090}" type="parTrans" cxnId="{0EDCD397-8BE2-4CF3-BB3C-86E95AAF172A}">
      <dgm:prSet/>
      <dgm:spPr/>
      <dgm:t>
        <a:bodyPr/>
        <a:lstStyle/>
        <a:p>
          <a:endParaRPr lang="en-US"/>
        </a:p>
      </dgm:t>
    </dgm:pt>
    <dgm:pt modelId="{68383D55-0BAD-49BC-89E8-C10F26DA6B41}" type="pres">
      <dgm:prSet presAssocID="{1B6E886F-283B-4F70-B1D8-8E27BA3EB369}" presName="Name0" presStyleCnt="0">
        <dgm:presLayoutVars>
          <dgm:dir/>
          <dgm:resizeHandles val="exact"/>
        </dgm:presLayoutVars>
      </dgm:prSet>
      <dgm:spPr/>
    </dgm:pt>
    <dgm:pt modelId="{51FCA702-1224-4C40-9703-6EF6A49AFC33}" type="pres">
      <dgm:prSet presAssocID="{33E10577-A935-4703-B265-EEA7D81E02FC}" presName="composite" presStyleCnt="0"/>
      <dgm:spPr/>
    </dgm:pt>
    <dgm:pt modelId="{91048AB6-1B1A-4945-8472-69B5FFCDD42A}" type="pres">
      <dgm:prSet presAssocID="{33E10577-A935-4703-B265-EEA7D81E02FC}" presName="rect1" presStyleLbl="bgShp" presStyleIdx="0" presStyleCnt="2" custScaleX="964239" custScaleY="898052" custLinFactX="35175" custLinFactNeighborX="100000" custLinFactNeighborY="988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DC46AA66-0994-4B1D-A8A4-515CD9A3B75A}" type="pres">
      <dgm:prSet presAssocID="{33E10577-A935-4703-B265-EEA7D81E02FC}" presName="rect2" presStyleLbl="trBgShp" presStyleIdx="0" presStyleCnt="2" custLinFactY="-200000" custLinFactNeighborX="-674" custLinFactNeighborY="-261213">
        <dgm:presLayoutVars>
          <dgm:bulletEnabled val="1"/>
        </dgm:presLayoutVars>
      </dgm:prSet>
      <dgm:spPr/>
    </dgm:pt>
    <dgm:pt modelId="{5B5215A3-72E9-47EC-8D7E-776929474616}" type="pres">
      <dgm:prSet presAssocID="{48946875-BB1F-4899-8C06-CDF38BA561CB}" presName="sibTrans" presStyleCnt="0"/>
      <dgm:spPr/>
    </dgm:pt>
    <dgm:pt modelId="{1E7E5847-CD52-4DB0-8E0F-443A9BB9AA21}" type="pres">
      <dgm:prSet presAssocID="{CE3C5EDE-065A-4372-9A9C-90EB0CA1309E}" presName="composite" presStyleCnt="0"/>
      <dgm:spPr/>
    </dgm:pt>
    <dgm:pt modelId="{F6DE625F-3D6B-4ABF-ACA0-C1A7FF8577E7}" type="pres">
      <dgm:prSet presAssocID="{CE3C5EDE-065A-4372-9A9C-90EB0CA1309E}" presName="rect1" presStyleLbl="bgShp" presStyleIdx="1" presStyleCnt="2" custScaleX="241629" custScaleY="306950" custLinFactX="-26775" custLinFactNeighborX="-100000" custLinFactNeighborY="8892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7AA4BC4F-94A1-4880-BE91-DC6C770048D0}" type="pres">
      <dgm:prSet presAssocID="{CE3C5EDE-065A-4372-9A9C-90EB0CA1309E}" presName="rect2" presStyleLbl="trBgShp" presStyleIdx="1" presStyleCnt="2" custScaleX="301957" custScaleY="220705" custLinFactX="-22458" custLinFactY="-300000" custLinFactNeighborX="-100000" custLinFactNeighborY="-361771">
        <dgm:presLayoutVars>
          <dgm:bulletEnabled val="1"/>
        </dgm:presLayoutVars>
      </dgm:prSet>
      <dgm:spPr/>
    </dgm:pt>
  </dgm:ptLst>
  <dgm:cxnLst>
    <dgm:cxn modelId="{07EBD63F-3FB3-40C6-A88D-C187EA316774}" type="presOf" srcId="{33E10577-A935-4703-B265-EEA7D81E02FC}" destId="{DC46AA66-0994-4B1D-A8A4-515CD9A3B75A}" srcOrd="0" destOrd="0" presId="urn:microsoft.com/office/officeart/2008/layout/BendingPictureSemiTransparentText"/>
    <dgm:cxn modelId="{BC8D9F7F-7D9B-4A10-AB5A-590AACAB6F0C}" type="presOf" srcId="{1B6E886F-283B-4F70-B1D8-8E27BA3EB369}" destId="{68383D55-0BAD-49BC-89E8-C10F26DA6B41}" srcOrd="0" destOrd="0" presId="urn:microsoft.com/office/officeart/2008/layout/BendingPictureSemiTransparentText"/>
    <dgm:cxn modelId="{AD6BC090-7AE5-4A4E-8BB1-F691BD3C6BA6}" srcId="{1B6E886F-283B-4F70-B1D8-8E27BA3EB369}" destId="{33E10577-A935-4703-B265-EEA7D81E02FC}" srcOrd="0" destOrd="0" parTransId="{951BE4ED-6F31-41AF-8B1D-3D73611A451B}" sibTransId="{48946875-BB1F-4899-8C06-CDF38BA561CB}"/>
    <dgm:cxn modelId="{0EDCD397-8BE2-4CF3-BB3C-86E95AAF172A}" srcId="{1B6E886F-283B-4F70-B1D8-8E27BA3EB369}" destId="{CE3C5EDE-065A-4372-9A9C-90EB0CA1309E}" srcOrd="1" destOrd="0" parTransId="{AFA085C7-AB7A-47FE-9EEF-12E4428A0090}" sibTransId="{1D4243A5-736D-4622-980D-0DCBC7C22581}"/>
    <dgm:cxn modelId="{A513B0F8-8192-4DD4-BBB8-60958F15B948}" type="presOf" srcId="{CE3C5EDE-065A-4372-9A9C-90EB0CA1309E}" destId="{7AA4BC4F-94A1-4880-BE91-DC6C770048D0}" srcOrd="0" destOrd="0" presId="urn:microsoft.com/office/officeart/2008/layout/BendingPictureSemiTransparentText"/>
    <dgm:cxn modelId="{C3D322F2-B46D-441B-AC4A-FD36DBB7A99C}" type="presParOf" srcId="{68383D55-0BAD-49BC-89E8-C10F26DA6B41}" destId="{51FCA702-1224-4C40-9703-6EF6A49AFC33}" srcOrd="0" destOrd="0" presId="urn:microsoft.com/office/officeart/2008/layout/BendingPictureSemiTransparentText"/>
    <dgm:cxn modelId="{EF6BBAAA-E153-4405-9C92-4034CFDEF0A4}" type="presParOf" srcId="{51FCA702-1224-4C40-9703-6EF6A49AFC33}" destId="{91048AB6-1B1A-4945-8472-69B5FFCDD42A}" srcOrd="0" destOrd="0" presId="urn:microsoft.com/office/officeart/2008/layout/BendingPictureSemiTransparentText"/>
    <dgm:cxn modelId="{BFC6C15F-7627-481B-BCC8-B8ED9D1C2736}" type="presParOf" srcId="{51FCA702-1224-4C40-9703-6EF6A49AFC33}" destId="{DC46AA66-0994-4B1D-A8A4-515CD9A3B75A}" srcOrd="1" destOrd="0" presId="urn:microsoft.com/office/officeart/2008/layout/BendingPictureSemiTransparentText"/>
    <dgm:cxn modelId="{725DDF74-9C10-4162-8D24-9177B9E4F4C5}" type="presParOf" srcId="{68383D55-0BAD-49BC-89E8-C10F26DA6B41}" destId="{5B5215A3-72E9-47EC-8D7E-776929474616}" srcOrd="1" destOrd="0" presId="urn:microsoft.com/office/officeart/2008/layout/BendingPictureSemiTransparentText"/>
    <dgm:cxn modelId="{AFFF552F-8262-47ED-BB15-1804A35F56D2}" type="presParOf" srcId="{68383D55-0BAD-49BC-89E8-C10F26DA6B41}" destId="{1E7E5847-CD52-4DB0-8E0F-443A9BB9AA21}" srcOrd="2" destOrd="0" presId="urn:microsoft.com/office/officeart/2008/layout/BendingPictureSemiTransparentText"/>
    <dgm:cxn modelId="{DED26F49-3FF9-4EE4-8D97-EF204C8FA7AB}" type="presParOf" srcId="{1E7E5847-CD52-4DB0-8E0F-443A9BB9AA21}" destId="{F6DE625F-3D6B-4ABF-ACA0-C1A7FF8577E7}" srcOrd="0" destOrd="0" presId="urn:microsoft.com/office/officeart/2008/layout/BendingPictureSemiTransparentText"/>
    <dgm:cxn modelId="{7A027409-B68C-4490-837B-89BFDBEF91B6}" type="presParOf" srcId="{1E7E5847-CD52-4DB0-8E0F-443A9BB9AA21}" destId="{7AA4BC4F-94A1-4880-BE91-DC6C770048D0}" srcOrd="1" destOrd="0" presId="urn:microsoft.com/office/officeart/2008/layout/BendingPictureSemiTransparent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9C74E95-A66A-43C1-B456-0D1E54907FC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65FDA54-0FE0-499D-9E06-283AF477FF5B}">
      <dgm:prSet phldrT="[نص]"/>
      <dgm:spPr/>
      <dgm:t>
        <a:bodyPr/>
        <a:lstStyle/>
        <a:p>
          <a:r>
            <a:rPr lang="en-US" dirty="0"/>
            <a:t>While(X)</a:t>
          </a:r>
        </a:p>
      </dgm:t>
    </dgm:pt>
    <dgm:pt modelId="{BC10178A-E3AA-4F20-A9BB-07C6984C4D7A}" type="parTrans" cxnId="{608658BC-0B40-4022-9E62-2BB3EE9CF66C}">
      <dgm:prSet/>
      <dgm:spPr/>
      <dgm:t>
        <a:bodyPr/>
        <a:lstStyle/>
        <a:p>
          <a:endParaRPr lang="en-US"/>
        </a:p>
      </dgm:t>
    </dgm:pt>
    <dgm:pt modelId="{EF6AA1FE-9C11-4D14-86C6-29454525D1AF}" type="sibTrans" cxnId="{608658BC-0B40-4022-9E62-2BB3EE9CF66C}">
      <dgm:prSet/>
      <dgm:spPr/>
      <dgm:t>
        <a:bodyPr/>
        <a:lstStyle/>
        <a:p>
          <a:endParaRPr lang="en-US"/>
        </a:p>
      </dgm:t>
    </dgm:pt>
    <dgm:pt modelId="{7ED8CC67-AA3E-491D-A70A-F62208522DC0}">
      <dgm:prSet phldrT="[نص]"/>
      <dgm:spPr/>
      <dgm:t>
        <a:bodyPr/>
        <a:lstStyle/>
        <a:p>
          <a:r>
            <a:rPr lang="en-US" dirty="0"/>
            <a:t>Mathematical operations</a:t>
          </a:r>
        </a:p>
      </dgm:t>
    </dgm:pt>
    <dgm:pt modelId="{665DEC6A-DF43-49D9-BD95-00C26CF6F0B4}" type="parTrans" cxnId="{2585F4B0-AFCF-4C81-9410-EC3DADA5622E}">
      <dgm:prSet/>
      <dgm:spPr/>
      <dgm:t>
        <a:bodyPr/>
        <a:lstStyle/>
        <a:p>
          <a:endParaRPr lang="en-US"/>
        </a:p>
      </dgm:t>
    </dgm:pt>
    <dgm:pt modelId="{B567C8FC-0270-48D0-A091-67D1D01425D4}" type="sibTrans" cxnId="{2585F4B0-AFCF-4C81-9410-EC3DADA5622E}">
      <dgm:prSet/>
      <dgm:spPr/>
      <dgm:t>
        <a:bodyPr/>
        <a:lstStyle/>
        <a:p>
          <a:endParaRPr lang="en-US"/>
        </a:p>
      </dgm:t>
    </dgm:pt>
    <dgm:pt modelId="{D1D4F7EA-1DE6-47A2-8FAF-1BD65E121A20}">
      <dgm:prSet phldrT="[نص]"/>
      <dgm:spPr/>
      <dgm:t>
        <a:bodyPr/>
        <a:lstStyle/>
        <a:p>
          <a:r>
            <a:rPr lang="en-US" dirty="0"/>
            <a:t>symbols</a:t>
          </a:r>
        </a:p>
      </dgm:t>
    </dgm:pt>
    <dgm:pt modelId="{211A5328-58F6-4FF5-B0CC-6EA6AE717869}" type="parTrans" cxnId="{F3917039-E6FC-4AF4-862F-42781A0DFC9E}">
      <dgm:prSet/>
      <dgm:spPr/>
      <dgm:t>
        <a:bodyPr/>
        <a:lstStyle/>
        <a:p>
          <a:endParaRPr lang="en-US"/>
        </a:p>
      </dgm:t>
    </dgm:pt>
    <dgm:pt modelId="{7D2159D2-DBE4-44C0-8F56-E56D3776CB9C}" type="sibTrans" cxnId="{F3917039-E6FC-4AF4-862F-42781A0DFC9E}">
      <dgm:prSet/>
      <dgm:spPr/>
      <dgm:t>
        <a:bodyPr/>
        <a:lstStyle/>
        <a:p>
          <a:endParaRPr lang="en-US"/>
        </a:p>
      </dgm:t>
    </dgm:pt>
    <dgm:pt modelId="{4613ACA5-9992-4894-9072-5C2210E7692D}">
      <dgm:prSet phldrT="[نص]"/>
      <dgm:spPr/>
      <dgm:t>
        <a:bodyPr/>
        <a:lstStyle/>
        <a:p>
          <a:r>
            <a:rPr lang="en-US" dirty="0"/>
            <a:t>numbers</a:t>
          </a:r>
        </a:p>
      </dgm:t>
    </dgm:pt>
    <dgm:pt modelId="{5B71F4DB-9CCD-412C-A83B-EB5DA3F7886A}" type="parTrans" cxnId="{7054D583-546C-464D-BDED-166B96EE569B}">
      <dgm:prSet/>
      <dgm:spPr/>
      <dgm:t>
        <a:bodyPr/>
        <a:lstStyle/>
        <a:p>
          <a:endParaRPr lang="en-US"/>
        </a:p>
      </dgm:t>
    </dgm:pt>
    <dgm:pt modelId="{F032FB7F-178E-467A-89FB-ABABF5C179BC}" type="sibTrans" cxnId="{7054D583-546C-464D-BDED-166B96EE569B}">
      <dgm:prSet/>
      <dgm:spPr/>
      <dgm:t>
        <a:bodyPr/>
        <a:lstStyle/>
        <a:p>
          <a:endParaRPr lang="en-US"/>
        </a:p>
      </dgm:t>
    </dgm:pt>
    <dgm:pt modelId="{8880101F-0B0A-46B3-9A0D-8DC0CBE38F3E}">
      <dgm:prSet phldrT="[نص]"/>
      <dgm:spPr/>
      <dgm:t>
        <a:bodyPr/>
        <a:lstStyle/>
        <a:p>
          <a:r>
            <a:rPr lang="en-US" dirty="0"/>
            <a:t>While(y!=13)</a:t>
          </a:r>
        </a:p>
      </dgm:t>
    </dgm:pt>
    <dgm:pt modelId="{3DA559DF-9DE2-47F4-916F-00163E2842A2}" type="parTrans" cxnId="{B1F11B88-782A-44F2-BB8A-4942F5F375F6}">
      <dgm:prSet/>
      <dgm:spPr/>
      <dgm:t>
        <a:bodyPr/>
        <a:lstStyle/>
        <a:p>
          <a:endParaRPr lang="en-US"/>
        </a:p>
      </dgm:t>
    </dgm:pt>
    <dgm:pt modelId="{FA2ED395-F682-4A49-8A61-E331AEBBC0F7}" type="sibTrans" cxnId="{B1F11B88-782A-44F2-BB8A-4942F5F375F6}">
      <dgm:prSet/>
      <dgm:spPr/>
      <dgm:t>
        <a:bodyPr/>
        <a:lstStyle/>
        <a:p>
          <a:endParaRPr lang="en-US"/>
        </a:p>
      </dgm:t>
    </dgm:pt>
    <dgm:pt modelId="{7D488BD0-5492-40BE-9A39-0288FC920EC1}">
      <dgm:prSet phldrT="[نص]"/>
      <dgm:spPr/>
      <dgm:t>
        <a:bodyPr/>
        <a:lstStyle/>
        <a:p>
          <a:r>
            <a:rPr lang="en-US" dirty="0"/>
            <a:t>While</a:t>
          </a:r>
        </a:p>
        <a:p>
          <a:r>
            <a:rPr lang="en-US" dirty="0"/>
            <a:t>(</a:t>
          </a:r>
          <a:r>
            <a:rPr lang="en-US" dirty="0" err="1"/>
            <a:t>Num</a:t>
          </a:r>
          <a:r>
            <a:rPr lang="en-US" dirty="0"/>
            <a:t>[</a:t>
          </a:r>
          <a:r>
            <a:rPr lang="en-US" dirty="0" err="1"/>
            <a:t>i</a:t>
          </a:r>
          <a:r>
            <a:rPr lang="en-US" dirty="0"/>
            <a:t>]!=13)</a:t>
          </a:r>
        </a:p>
      </dgm:t>
    </dgm:pt>
    <dgm:pt modelId="{8E08652C-1651-410D-9AC8-BE3648365478}" type="parTrans" cxnId="{1EC99FED-84C2-4F04-AEA6-AE7FD7DA11C7}">
      <dgm:prSet/>
      <dgm:spPr/>
      <dgm:t>
        <a:bodyPr/>
        <a:lstStyle/>
        <a:p>
          <a:endParaRPr lang="en-US"/>
        </a:p>
      </dgm:t>
    </dgm:pt>
    <dgm:pt modelId="{DA7A626B-B213-4521-9FCC-1A4920AD9AB1}" type="sibTrans" cxnId="{1EC99FED-84C2-4F04-AEA6-AE7FD7DA11C7}">
      <dgm:prSet/>
      <dgm:spPr/>
      <dgm:t>
        <a:bodyPr/>
        <a:lstStyle/>
        <a:p>
          <a:endParaRPr lang="en-US"/>
        </a:p>
      </dgm:t>
    </dgm:pt>
    <dgm:pt modelId="{981203D3-6716-4B17-BC19-E99D609E1E00}">
      <dgm:prSet/>
      <dgm:spPr/>
      <dgm:t>
        <a:bodyPr/>
        <a:lstStyle/>
        <a:p>
          <a:r>
            <a:rPr lang="en-US" dirty="0"/>
            <a:t>y=Keypad_Scan(); </a:t>
          </a:r>
          <a:r>
            <a:rPr lang="en-US" dirty="0" err="1"/>
            <a:t>Num</a:t>
          </a:r>
          <a:r>
            <a:rPr lang="en-US" dirty="0"/>
            <a:t>[</a:t>
          </a:r>
          <a:r>
            <a:rPr lang="en-US" dirty="0" err="1"/>
            <a:t>i</a:t>
          </a:r>
          <a:r>
            <a:rPr lang="en-US" dirty="0"/>
            <a:t>]=y-48;</a:t>
          </a:r>
        </a:p>
        <a:p>
          <a:r>
            <a:rPr lang="en-US" dirty="0"/>
            <a:t> if (Num[i]==('C'-48))</a:t>
          </a:r>
        </a:p>
      </dgm:t>
    </dgm:pt>
    <dgm:pt modelId="{2C76BE66-FA09-4E49-8C56-98E17C89F186}" type="parTrans" cxnId="{F41D47A6-9987-4CB6-B13B-9F49625234E1}">
      <dgm:prSet/>
      <dgm:spPr/>
      <dgm:t>
        <a:bodyPr/>
        <a:lstStyle/>
        <a:p>
          <a:endParaRPr lang="en-US"/>
        </a:p>
      </dgm:t>
    </dgm:pt>
    <dgm:pt modelId="{A5AB821B-50E9-4146-BA0C-84BB8BDC9847}" type="sibTrans" cxnId="{F41D47A6-9987-4CB6-B13B-9F49625234E1}">
      <dgm:prSet/>
      <dgm:spPr/>
      <dgm:t>
        <a:bodyPr/>
        <a:lstStyle/>
        <a:p>
          <a:endParaRPr lang="en-US"/>
        </a:p>
      </dgm:t>
    </dgm:pt>
    <dgm:pt modelId="{1D59C81B-53AD-4120-9D8C-EED7021A8FE4}" type="pres">
      <dgm:prSet presAssocID="{09C74E95-A66A-43C1-B456-0D1E54907F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644E274-910E-4E41-B069-14E3592FB13C}" type="pres">
      <dgm:prSet presAssocID="{465FDA54-0FE0-499D-9E06-283AF477FF5B}" presName="hierRoot1" presStyleCnt="0"/>
      <dgm:spPr/>
    </dgm:pt>
    <dgm:pt modelId="{20D5D844-F117-43BF-8115-C1EFDC2B1BB5}" type="pres">
      <dgm:prSet presAssocID="{465FDA54-0FE0-499D-9E06-283AF477FF5B}" presName="composite" presStyleCnt="0"/>
      <dgm:spPr/>
    </dgm:pt>
    <dgm:pt modelId="{BDD99315-0A82-4A98-B57C-E7C75DA68548}" type="pres">
      <dgm:prSet presAssocID="{465FDA54-0FE0-499D-9E06-283AF477FF5B}" presName="background" presStyleLbl="node0" presStyleIdx="0" presStyleCnt="1"/>
      <dgm:spPr/>
    </dgm:pt>
    <dgm:pt modelId="{FFBD88ED-9BDD-43F3-9C98-E00B5926A17D}" type="pres">
      <dgm:prSet presAssocID="{465FDA54-0FE0-499D-9E06-283AF477FF5B}" presName="text" presStyleLbl="fgAcc0" presStyleIdx="0" presStyleCnt="1">
        <dgm:presLayoutVars>
          <dgm:chPref val="3"/>
        </dgm:presLayoutVars>
      </dgm:prSet>
      <dgm:spPr/>
    </dgm:pt>
    <dgm:pt modelId="{1DCB4374-17F2-4148-BE41-792A11A7C3BA}" type="pres">
      <dgm:prSet presAssocID="{465FDA54-0FE0-499D-9E06-283AF477FF5B}" presName="hierChild2" presStyleCnt="0"/>
      <dgm:spPr/>
    </dgm:pt>
    <dgm:pt modelId="{9B2F2EF2-41AF-4A87-8C6E-FF1C229089B6}" type="pres">
      <dgm:prSet presAssocID="{665DEC6A-DF43-49D9-BD95-00C26CF6F0B4}" presName="Name10" presStyleLbl="parChTrans1D2" presStyleIdx="0" presStyleCnt="3"/>
      <dgm:spPr/>
    </dgm:pt>
    <dgm:pt modelId="{4AFA2D1D-9E78-44D5-B35D-3CD99321987C}" type="pres">
      <dgm:prSet presAssocID="{7ED8CC67-AA3E-491D-A70A-F62208522DC0}" presName="hierRoot2" presStyleCnt="0"/>
      <dgm:spPr/>
    </dgm:pt>
    <dgm:pt modelId="{A99C0F28-379A-4815-A30C-C928F6138377}" type="pres">
      <dgm:prSet presAssocID="{7ED8CC67-AA3E-491D-A70A-F62208522DC0}" presName="composite2" presStyleCnt="0"/>
      <dgm:spPr/>
    </dgm:pt>
    <dgm:pt modelId="{85807D9D-F5E7-4342-86FA-968A83771283}" type="pres">
      <dgm:prSet presAssocID="{7ED8CC67-AA3E-491D-A70A-F62208522DC0}" presName="background2" presStyleLbl="node2" presStyleIdx="0" presStyleCnt="3"/>
      <dgm:spPr>
        <a:solidFill>
          <a:schemeClr val="accent2">
            <a:lumMod val="60000"/>
            <a:lumOff val="40000"/>
          </a:schemeClr>
        </a:solidFill>
        <a:ln>
          <a:solidFill>
            <a:schemeClr val="accent1"/>
          </a:solidFill>
        </a:ln>
      </dgm:spPr>
    </dgm:pt>
    <dgm:pt modelId="{435A907B-0C75-4818-8F94-9AE53D87FEE0}" type="pres">
      <dgm:prSet presAssocID="{7ED8CC67-AA3E-491D-A70A-F62208522DC0}" presName="text2" presStyleLbl="fgAcc2" presStyleIdx="0" presStyleCnt="3">
        <dgm:presLayoutVars>
          <dgm:chPref val="3"/>
        </dgm:presLayoutVars>
      </dgm:prSet>
      <dgm:spPr/>
    </dgm:pt>
    <dgm:pt modelId="{6A020DE3-066E-4AF2-A92E-9BEC62748A63}" type="pres">
      <dgm:prSet presAssocID="{7ED8CC67-AA3E-491D-A70A-F62208522DC0}" presName="hierChild3" presStyleCnt="0"/>
      <dgm:spPr/>
    </dgm:pt>
    <dgm:pt modelId="{749648D0-EE08-48C8-81A4-DC3A82B5C08D}" type="pres">
      <dgm:prSet presAssocID="{8E08652C-1651-410D-9AC8-BE3648365478}" presName="Name10" presStyleLbl="parChTrans1D2" presStyleIdx="1" presStyleCnt="3"/>
      <dgm:spPr/>
    </dgm:pt>
    <dgm:pt modelId="{DB5FDA1D-95B0-4023-88E3-5F14BA7395CD}" type="pres">
      <dgm:prSet presAssocID="{7D488BD0-5492-40BE-9A39-0288FC920EC1}" presName="hierRoot2" presStyleCnt="0"/>
      <dgm:spPr/>
    </dgm:pt>
    <dgm:pt modelId="{58720679-9551-4F3B-84D8-346F7FFA5872}" type="pres">
      <dgm:prSet presAssocID="{7D488BD0-5492-40BE-9A39-0288FC920EC1}" presName="composite2" presStyleCnt="0"/>
      <dgm:spPr/>
    </dgm:pt>
    <dgm:pt modelId="{B5F59118-4685-45BA-A79C-600268E0B1A1}" type="pres">
      <dgm:prSet presAssocID="{7D488BD0-5492-40BE-9A39-0288FC920EC1}" presName="background2" presStyleLbl="node2" presStyleIdx="1" presStyleCnt="3"/>
      <dgm:spPr>
        <a:solidFill>
          <a:schemeClr val="bg1">
            <a:lumMod val="75000"/>
          </a:schemeClr>
        </a:solidFill>
      </dgm:spPr>
    </dgm:pt>
    <dgm:pt modelId="{17AC48C0-D9F1-45EF-B46A-E1CF2BC6CFC3}" type="pres">
      <dgm:prSet presAssocID="{7D488BD0-5492-40BE-9A39-0288FC920EC1}" presName="text2" presStyleLbl="fgAcc2" presStyleIdx="1" presStyleCnt="3">
        <dgm:presLayoutVars>
          <dgm:chPref val="3"/>
        </dgm:presLayoutVars>
      </dgm:prSet>
      <dgm:spPr/>
    </dgm:pt>
    <dgm:pt modelId="{74D8E75E-2125-444F-897C-FA372D2565DA}" type="pres">
      <dgm:prSet presAssocID="{7D488BD0-5492-40BE-9A39-0288FC920EC1}" presName="hierChild3" presStyleCnt="0"/>
      <dgm:spPr/>
    </dgm:pt>
    <dgm:pt modelId="{AD8D3988-8100-4D6A-BC30-7EB5FFA02BB2}" type="pres">
      <dgm:prSet presAssocID="{211A5328-58F6-4FF5-B0CC-6EA6AE717869}" presName="Name17" presStyleLbl="parChTrans1D3" presStyleIdx="0" presStyleCnt="3"/>
      <dgm:spPr/>
    </dgm:pt>
    <dgm:pt modelId="{FDC68F29-987B-45A8-BB49-3E835A721265}" type="pres">
      <dgm:prSet presAssocID="{D1D4F7EA-1DE6-47A2-8FAF-1BD65E121A20}" presName="hierRoot3" presStyleCnt="0"/>
      <dgm:spPr/>
    </dgm:pt>
    <dgm:pt modelId="{F14308FE-782C-46A3-BAE8-78E6E2226751}" type="pres">
      <dgm:prSet presAssocID="{D1D4F7EA-1DE6-47A2-8FAF-1BD65E121A20}" presName="composite3" presStyleCnt="0"/>
      <dgm:spPr/>
    </dgm:pt>
    <dgm:pt modelId="{FFCF9F9E-3773-4286-866F-B6377E9CD844}" type="pres">
      <dgm:prSet presAssocID="{D1D4F7EA-1DE6-47A2-8FAF-1BD65E121A20}" presName="background3" presStyleLbl="node3" presStyleIdx="0" presStyleCnt="3"/>
      <dgm:spPr/>
    </dgm:pt>
    <dgm:pt modelId="{DA3CAF0E-3B5B-43AD-B3DB-F8AF191E7C77}" type="pres">
      <dgm:prSet presAssocID="{D1D4F7EA-1DE6-47A2-8FAF-1BD65E121A20}" presName="text3" presStyleLbl="fgAcc3" presStyleIdx="0" presStyleCnt="3">
        <dgm:presLayoutVars>
          <dgm:chPref val="3"/>
        </dgm:presLayoutVars>
      </dgm:prSet>
      <dgm:spPr/>
    </dgm:pt>
    <dgm:pt modelId="{AD68FC4A-D856-44D1-A306-AAA16AE6B2C1}" type="pres">
      <dgm:prSet presAssocID="{D1D4F7EA-1DE6-47A2-8FAF-1BD65E121A20}" presName="hierChild4" presStyleCnt="0"/>
      <dgm:spPr/>
    </dgm:pt>
    <dgm:pt modelId="{3062144F-949C-4DFC-9376-22A9A22952CF}" type="pres">
      <dgm:prSet presAssocID="{5B71F4DB-9CCD-412C-A83B-EB5DA3F7886A}" presName="Name17" presStyleLbl="parChTrans1D3" presStyleIdx="1" presStyleCnt="3"/>
      <dgm:spPr/>
    </dgm:pt>
    <dgm:pt modelId="{B4316420-D6E3-4028-94E2-0C9BA7C54FCA}" type="pres">
      <dgm:prSet presAssocID="{4613ACA5-9992-4894-9072-5C2210E7692D}" presName="hierRoot3" presStyleCnt="0"/>
      <dgm:spPr/>
    </dgm:pt>
    <dgm:pt modelId="{646BC989-A0E6-42F7-84D3-E5A004A5D41E}" type="pres">
      <dgm:prSet presAssocID="{4613ACA5-9992-4894-9072-5C2210E7692D}" presName="composite3" presStyleCnt="0"/>
      <dgm:spPr/>
    </dgm:pt>
    <dgm:pt modelId="{216E7A3E-CE9C-4B60-BF75-AA546AB4B756}" type="pres">
      <dgm:prSet presAssocID="{4613ACA5-9992-4894-9072-5C2210E7692D}" presName="background3" presStyleLbl="node3" presStyleIdx="1" presStyleCnt="3"/>
      <dgm:spPr/>
    </dgm:pt>
    <dgm:pt modelId="{9E8349F2-27AC-495D-A480-4DDFE55D7F1F}" type="pres">
      <dgm:prSet presAssocID="{4613ACA5-9992-4894-9072-5C2210E7692D}" presName="text3" presStyleLbl="fgAcc3" presStyleIdx="1" presStyleCnt="3">
        <dgm:presLayoutVars>
          <dgm:chPref val="3"/>
        </dgm:presLayoutVars>
      </dgm:prSet>
      <dgm:spPr/>
    </dgm:pt>
    <dgm:pt modelId="{44302573-1A39-443C-A555-35C0BC90C3C0}" type="pres">
      <dgm:prSet presAssocID="{4613ACA5-9992-4894-9072-5C2210E7692D}" presName="hierChild4" presStyleCnt="0"/>
      <dgm:spPr/>
    </dgm:pt>
    <dgm:pt modelId="{8BBB7906-BE06-479B-B4F6-D63523F24239}" type="pres">
      <dgm:prSet presAssocID="{3DA559DF-9DE2-47F4-916F-00163E2842A2}" presName="Name10" presStyleLbl="parChTrans1D2" presStyleIdx="2" presStyleCnt="3"/>
      <dgm:spPr/>
    </dgm:pt>
    <dgm:pt modelId="{269C72B9-3121-468C-8E97-C21F022C4886}" type="pres">
      <dgm:prSet presAssocID="{8880101F-0B0A-46B3-9A0D-8DC0CBE38F3E}" presName="hierRoot2" presStyleCnt="0"/>
      <dgm:spPr/>
    </dgm:pt>
    <dgm:pt modelId="{E6BB4C3B-9329-4607-9B5A-A9F6AF7CEF05}" type="pres">
      <dgm:prSet presAssocID="{8880101F-0B0A-46B3-9A0D-8DC0CBE38F3E}" presName="composite2" presStyleCnt="0"/>
      <dgm:spPr/>
    </dgm:pt>
    <dgm:pt modelId="{1281431F-91D0-441E-999E-9FE41FB3B1A1}" type="pres">
      <dgm:prSet presAssocID="{8880101F-0B0A-46B3-9A0D-8DC0CBE38F3E}" presName="background2" presStyleLbl="node2" presStyleIdx="2" presStyleCnt="3"/>
      <dgm:spPr>
        <a:solidFill>
          <a:schemeClr val="accent4">
            <a:lumMod val="60000"/>
            <a:lumOff val="40000"/>
          </a:schemeClr>
        </a:solidFill>
      </dgm:spPr>
    </dgm:pt>
    <dgm:pt modelId="{11911A6A-76AB-4752-93CF-B2F0CC131D76}" type="pres">
      <dgm:prSet presAssocID="{8880101F-0B0A-46B3-9A0D-8DC0CBE38F3E}" presName="text2" presStyleLbl="fgAcc2" presStyleIdx="2" presStyleCnt="3">
        <dgm:presLayoutVars>
          <dgm:chPref val="3"/>
        </dgm:presLayoutVars>
      </dgm:prSet>
      <dgm:spPr/>
    </dgm:pt>
    <dgm:pt modelId="{71719DAE-7DDB-4662-B0D5-866735E2A0D7}" type="pres">
      <dgm:prSet presAssocID="{8880101F-0B0A-46B3-9A0D-8DC0CBE38F3E}" presName="hierChild3" presStyleCnt="0"/>
      <dgm:spPr/>
    </dgm:pt>
    <dgm:pt modelId="{C1851BB1-3E7D-4C19-B21E-EBD9800E8876}" type="pres">
      <dgm:prSet presAssocID="{2C76BE66-FA09-4E49-8C56-98E17C89F186}" presName="Name17" presStyleLbl="parChTrans1D3" presStyleIdx="2" presStyleCnt="3"/>
      <dgm:spPr/>
    </dgm:pt>
    <dgm:pt modelId="{714F422E-8CAC-475E-8D55-9025D325D693}" type="pres">
      <dgm:prSet presAssocID="{981203D3-6716-4B17-BC19-E99D609E1E00}" presName="hierRoot3" presStyleCnt="0"/>
      <dgm:spPr/>
    </dgm:pt>
    <dgm:pt modelId="{712E30A3-140B-487F-A08F-4C0B2FDFB4B9}" type="pres">
      <dgm:prSet presAssocID="{981203D3-6716-4B17-BC19-E99D609E1E00}" presName="composite3" presStyleCnt="0"/>
      <dgm:spPr/>
    </dgm:pt>
    <dgm:pt modelId="{C6042B7D-8351-4E4A-88A9-372A40B644C3}" type="pres">
      <dgm:prSet presAssocID="{981203D3-6716-4B17-BC19-E99D609E1E00}" presName="background3" presStyleLbl="node3" presStyleIdx="2" presStyleCnt="3"/>
      <dgm:spPr>
        <a:solidFill>
          <a:schemeClr val="accent3">
            <a:lumMod val="75000"/>
          </a:schemeClr>
        </a:solidFill>
      </dgm:spPr>
    </dgm:pt>
    <dgm:pt modelId="{DA631F95-2334-4086-833A-955E006C6711}" type="pres">
      <dgm:prSet presAssocID="{981203D3-6716-4B17-BC19-E99D609E1E00}" presName="text3" presStyleLbl="fgAcc3" presStyleIdx="2" presStyleCnt="3" custScaleX="124403">
        <dgm:presLayoutVars>
          <dgm:chPref val="3"/>
        </dgm:presLayoutVars>
      </dgm:prSet>
      <dgm:spPr/>
    </dgm:pt>
    <dgm:pt modelId="{FBD7CCB3-DB3B-4D5D-8B35-B1BA4B63E01C}" type="pres">
      <dgm:prSet presAssocID="{981203D3-6716-4B17-BC19-E99D609E1E00}" presName="hierChild4" presStyleCnt="0"/>
      <dgm:spPr/>
    </dgm:pt>
  </dgm:ptLst>
  <dgm:cxnLst>
    <dgm:cxn modelId="{5C17870A-4F78-4741-81AD-69E21CB7F2B6}" type="presOf" srcId="{D1D4F7EA-1DE6-47A2-8FAF-1BD65E121A20}" destId="{DA3CAF0E-3B5B-43AD-B3DB-F8AF191E7C77}" srcOrd="0" destOrd="0" presId="urn:microsoft.com/office/officeart/2005/8/layout/hierarchy1"/>
    <dgm:cxn modelId="{F3917039-E6FC-4AF4-862F-42781A0DFC9E}" srcId="{7D488BD0-5492-40BE-9A39-0288FC920EC1}" destId="{D1D4F7EA-1DE6-47A2-8FAF-1BD65E121A20}" srcOrd="0" destOrd="0" parTransId="{211A5328-58F6-4FF5-B0CC-6EA6AE717869}" sibTransId="{7D2159D2-DBE4-44C0-8F56-E56D3776CB9C}"/>
    <dgm:cxn modelId="{EE12A93C-356C-468B-A647-5F384CE93D06}" type="presOf" srcId="{211A5328-58F6-4FF5-B0CC-6EA6AE717869}" destId="{AD8D3988-8100-4D6A-BC30-7EB5FFA02BB2}" srcOrd="0" destOrd="0" presId="urn:microsoft.com/office/officeart/2005/8/layout/hierarchy1"/>
    <dgm:cxn modelId="{A896363E-DC93-4F02-8B60-E450697DE565}" type="presOf" srcId="{8E08652C-1651-410D-9AC8-BE3648365478}" destId="{749648D0-EE08-48C8-81A4-DC3A82B5C08D}" srcOrd="0" destOrd="0" presId="urn:microsoft.com/office/officeart/2005/8/layout/hierarchy1"/>
    <dgm:cxn modelId="{15447A47-DFB7-4804-9E67-5CFBE19BC742}" type="presOf" srcId="{09C74E95-A66A-43C1-B456-0D1E54907FC2}" destId="{1D59C81B-53AD-4120-9D8C-EED7021A8FE4}" srcOrd="0" destOrd="0" presId="urn:microsoft.com/office/officeart/2005/8/layout/hierarchy1"/>
    <dgm:cxn modelId="{56871C6A-904C-4DAF-B6DA-4F2E97D1330B}" type="presOf" srcId="{5B71F4DB-9CCD-412C-A83B-EB5DA3F7886A}" destId="{3062144F-949C-4DFC-9376-22A9A22952CF}" srcOrd="0" destOrd="0" presId="urn:microsoft.com/office/officeart/2005/8/layout/hierarchy1"/>
    <dgm:cxn modelId="{7054D583-546C-464D-BDED-166B96EE569B}" srcId="{7D488BD0-5492-40BE-9A39-0288FC920EC1}" destId="{4613ACA5-9992-4894-9072-5C2210E7692D}" srcOrd="1" destOrd="0" parTransId="{5B71F4DB-9CCD-412C-A83B-EB5DA3F7886A}" sibTransId="{F032FB7F-178E-467A-89FB-ABABF5C179BC}"/>
    <dgm:cxn modelId="{B1F11B88-782A-44F2-BB8A-4942F5F375F6}" srcId="{465FDA54-0FE0-499D-9E06-283AF477FF5B}" destId="{8880101F-0B0A-46B3-9A0D-8DC0CBE38F3E}" srcOrd="2" destOrd="0" parTransId="{3DA559DF-9DE2-47F4-916F-00163E2842A2}" sibTransId="{FA2ED395-F682-4A49-8A61-E331AEBBC0F7}"/>
    <dgm:cxn modelId="{B484B38F-0FDF-4AE0-81D4-6847DA35ED6A}" type="presOf" srcId="{3DA559DF-9DE2-47F4-916F-00163E2842A2}" destId="{8BBB7906-BE06-479B-B4F6-D63523F24239}" srcOrd="0" destOrd="0" presId="urn:microsoft.com/office/officeart/2005/8/layout/hierarchy1"/>
    <dgm:cxn modelId="{1D8FAE9F-6F4A-4F82-AF1D-55FBFF534BF5}" type="presOf" srcId="{465FDA54-0FE0-499D-9E06-283AF477FF5B}" destId="{FFBD88ED-9BDD-43F3-9C98-E00B5926A17D}" srcOrd="0" destOrd="0" presId="urn:microsoft.com/office/officeart/2005/8/layout/hierarchy1"/>
    <dgm:cxn modelId="{F41D47A6-9987-4CB6-B13B-9F49625234E1}" srcId="{8880101F-0B0A-46B3-9A0D-8DC0CBE38F3E}" destId="{981203D3-6716-4B17-BC19-E99D609E1E00}" srcOrd="0" destOrd="0" parTransId="{2C76BE66-FA09-4E49-8C56-98E17C89F186}" sibTransId="{A5AB821B-50E9-4146-BA0C-84BB8BDC9847}"/>
    <dgm:cxn modelId="{E6EB78AD-3F91-4829-833E-C56127E38419}" type="presOf" srcId="{665DEC6A-DF43-49D9-BD95-00C26CF6F0B4}" destId="{9B2F2EF2-41AF-4A87-8C6E-FF1C229089B6}" srcOrd="0" destOrd="0" presId="urn:microsoft.com/office/officeart/2005/8/layout/hierarchy1"/>
    <dgm:cxn modelId="{372669AE-F829-41E0-88BF-8A19CE4DE219}" type="presOf" srcId="{8880101F-0B0A-46B3-9A0D-8DC0CBE38F3E}" destId="{11911A6A-76AB-4752-93CF-B2F0CC131D76}" srcOrd="0" destOrd="0" presId="urn:microsoft.com/office/officeart/2005/8/layout/hierarchy1"/>
    <dgm:cxn modelId="{2585F4B0-AFCF-4C81-9410-EC3DADA5622E}" srcId="{465FDA54-0FE0-499D-9E06-283AF477FF5B}" destId="{7ED8CC67-AA3E-491D-A70A-F62208522DC0}" srcOrd="0" destOrd="0" parTransId="{665DEC6A-DF43-49D9-BD95-00C26CF6F0B4}" sibTransId="{B567C8FC-0270-48D0-A091-67D1D01425D4}"/>
    <dgm:cxn modelId="{608658BC-0B40-4022-9E62-2BB3EE9CF66C}" srcId="{09C74E95-A66A-43C1-B456-0D1E54907FC2}" destId="{465FDA54-0FE0-499D-9E06-283AF477FF5B}" srcOrd="0" destOrd="0" parTransId="{BC10178A-E3AA-4F20-A9BB-07C6984C4D7A}" sibTransId="{EF6AA1FE-9C11-4D14-86C6-29454525D1AF}"/>
    <dgm:cxn modelId="{9CF6C3D3-7FE8-49D3-BBD4-808A1CE90144}" type="presOf" srcId="{2C76BE66-FA09-4E49-8C56-98E17C89F186}" destId="{C1851BB1-3E7D-4C19-B21E-EBD9800E8876}" srcOrd="0" destOrd="0" presId="urn:microsoft.com/office/officeart/2005/8/layout/hierarchy1"/>
    <dgm:cxn modelId="{252052E2-FF2D-4260-94D6-55CFF1F79AC8}" type="presOf" srcId="{981203D3-6716-4B17-BC19-E99D609E1E00}" destId="{DA631F95-2334-4086-833A-955E006C6711}" srcOrd="0" destOrd="0" presId="urn:microsoft.com/office/officeart/2005/8/layout/hierarchy1"/>
    <dgm:cxn modelId="{CCC619E5-FF7C-4C3F-B98F-A80D35B21E68}" type="presOf" srcId="{7ED8CC67-AA3E-491D-A70A-F62208522DC0}" destId="{435A907B-0C75-4818-8F94-9AE53D87FEE0}" srcOrd="0" destOrd="0" presId="urn:microsoft.com/office/officeart/2005/8/layout/hierarchy1"/>
    <dgm:cxn modelId="{76686AE7-9CC4-4BD2-9077-6EBC19751CF3}" type="presOf" srcId="{4613ACA5-9992-4894-9072-5C2210E7692D}" destId="{9E8349F2-27AC-495D-A480-4DDFE55D7F1F}" srcOrd="0" destOrd="0" presId="urn:microsoft.com/office/officeart/2005/8/layout/hierarchy1"/>
    <dgm:cxn modelId="{1EC99FED-84C2-4F04-AEA6-AE7FD7DA11C7}" srcId="{465FDA54-0FE0-499D-9E06-283AF477FF5B}" destId="{7D488BD0-5492-40BE-9A39-0288FC920EC1}" srcOrd="1" destOrd="0" parTransId="{8E08652C-1651-410D-9AC8-BE3648365478}" sibTransId="{DA7A626B-B213-4521-9FCC-1A4920AD9AB1}"/>
    <dgm:cxn modelId="{75FAFCFC-34DB-48CD-878E-96F85FA5D489}" type="presOf" srcId="{7D488BD0-5492-40BE-9A39-0288FC920EC1}" destId="{17AC48C0-D9F1-45EF-B46A-E1CF2BC6CFC3}" srcOrd="0" destOrd="0" presId="urn:microsoft.com/office/officeart/2005/8/layout/hierarchy1"/>
    <dgm:cxn modelId="{AFD090E7-F99A-4BCA-8A60-D16EC8CFF020}" type="presParOf" srcId="{1D59C81B-53AD-4120-9D8C-EED7021A8FE4}" destId="{F644E274-910E-4E41-B069-14E3592FB13C}" srcOrd="0" destOrd="0" presId="urn:microsoft.com/office/officeart/2005/8/layout/hierarchy1"/>
    <dgm:cxn modelId="{501AEE0C-2D10-4F58-B406-332AE3356337}" type="presParOf" srcId="{F644E274-910E-4E41-B069-14E3592FB13C}" destId="{20D5D844-F117-43BF-8115-C1EFDC2B1BB5}" srcOrd="0" destOrd="0" presId="urn:microsoft.com/office/officeart/2005/8/layout/hierarchy1"/>
    <dgm:cxn modelId="{7B8563A7-23CC-40AA-A950-E08E333259BF}" type="presParOf" srcId="{20D5D844-F117-43BF-8115-C1EFDC2B1BB5}" destId="{BDD99315-0A82-4A98-B57C-E7C75DA68548}" srcOrd="0" destOrd="0" presId="urn:microsoft.com/office/officeart/2005/8/layout/hierarchy1"/>
    <dgm:cxn modelId="{84007527-F21C-433B-9910-E2D60440BD87}" type="presParOf" srcId="{20D5D844-F117-43BF-8115-C1EFDC2B1BB5}" destId="{FFBD88ED-9BDD-43F3-9C98-E00B5926A17D}" srcOrd="1" destOrd="0" presId="urn:microsoft.com/office/officeart/2005/8/layout/hierarchy1"/>
    <dgm:cxn modelId="{68C3C6B5-63D7-4BDC-8722-069A022B5382}" type="presParOf" srcId="{F644E274-910E-4E41-B069-14E3592FB13C}" destId="{1DCB4374-17F2-4148-BE41-792A11A7C3BA}" srcOrd="1" destOrd="0" presId="urn:microsoft.com/office/officeart/2005/8/layout/hierarchy1"/>
    <dgm:cxn modelId="{815E2F25-0AC3-4061-9C41-A1DBCDC05FC6}" type="presParOf" srcId="{1DCB4374-17F2-4148-BE41-792A11A7C3BA}" destId="{9B2F2EF2-41AF-4A87-8C6E-FF1C229089B6}" srcOrd="0" destOrd="0" presId="urn:microsoft.com/office/officeart/2005/8/layout/hierarchy1"/>
    <dgm:cxn modelId="{1648CD05-EDF9-475A-A432-DF9157282A06}" type="presParOf" srcId="{1DCB4374-17F2-4148-BE41-792A11A7C3BA}" destId="{4AFA2D1D-9E78-44D5-B35D-3CD99321987C}" srcOrd="1" destOrd="0" presId="urn:microsoft.com/office/officeart/2005/8/layout/hierarchy1"/>
    <dgm:cxn modelId="{CAAF0479-D902-4D89-A685-438D7D25EEA5}" type="presParOf" srcId="{4AFA2D1D-9E78-44D5-B35D-3CD99321987C}" destId="{A99C0F28-379A-4815-A30C-C928F6138377}" srcOrd="0" destOrd="0" presId="urn:microsoft.com/office/officeart/2005/8/layout/hierarchy1"/>
    <dgm:cxn modelId="{7D002B1A-D21D-479F-8983-BE2AD2800BA7}" type="presParOf" srcId="{A99C0F28-379A-4815-A30C-C928F6138377}" destId="{85807D9D-F5E7-4342-86FA-968A83771283}" srcOrd="0" destOrd="0" presId="urn:microsoft.com/office/officeart/2005/8/layout/hierarchy1"/>
    <dgm:cxn modelId="{C1E8F5C6-1FFB-4702-8162-7B3C476D27BF}" type="presParOf" srcId="{A99C0F28-379A-4815-A30C-C928F6138377}" destId="{435A907B-0C75-4818-8F94-9AE53D87FEE0}" srcOrd="1" destOrd="0" presId="urn:microsoft.com/office/officeart/2005/8/layout/hierarchy1"/>
    <dgm:cxn modelId="{1BEAFB70-3826-42A8-A70F-CAEE0A2A0CE7}" type="presParOf" srcId="{4AFA2D1D-9E78-44D5-B35D-3CD99321987C}" destId="{6A020DE3-066E-4AF2-A92E-9BEC62748A63}" srcOrd="1" destOrd="0" presId="urn:microsoft.com/office/officeart/2005/8/layout/hierarchy1"/>
    <dgm:cxn modelId="{35359AE4-9E54-4D61-B481-ABDBE8CC2D14}" type="presParOf" srcId="{1DCB4374-17F2-4148-BE41-792A11A7C3BA}" destId="{749648D0-EE08-48C8-81A4-DC3A82B5C08D}" srcOrd="2" destOrd="0" presId="urn:microsoft.com/office/officeart/2005/8/layout/hierarchy1"/>
    <dgm:cxn modelId="{6C65C41A-CB15-42B2-B42F-8D33A89FF7B6}" type="presParOf" srcId="{1DCB4374-17F2-4148-BE41-792A11A7C3BA}" destId="{DB5FDA1D-95B0-4023-88E3-5F14BA7395CD}" srcOrd="3" destOrd="0" presId="urn:microsoft.com/office/officeart/2005/8/layout/hierarchy1"/>
    <dgm:cxn modelId="{6240B572-BDFF-404B-A698-2DB54AEEA8F9}" type="presParOf" srcId="{DB5FDA1D-95B0-4023-88E3-5F14BA7395CD}" destId="{58720679-9551-4F3B-84D8-346F7FFA5872}" srcOrd="0" destOrd="0" presId="urn:microsoft.com/office/officeart/2005/8/layout/hierarchy1"/>
    <dgm:cxn modelId="{BE0BCE30-15B4-4D02-9B05-D1589358853C}" type="presParOf" srcId="{58720679-9551-4F3B-84D8-346F7FFA5872}" destId="{B5F59118-4685-45BA-A79C-600268E0B1A1}" srcOrd="0" destOrd="0" presId="urn:microsoft.com/office/officeart/2005/8/layout/hierarchy1"/>
    <dgm:cxn modelId="{315F253A-DF07-42D6-BC31-3FD4E94D4D61}" type="presParOf" srcId="{58720679-9551-4F3B-84D8-346F7FFA5872}" destId="{17AC48C0-D9F1-45EF-B46A-E1CF2BC6CFC3}" srcOrd="1" destOrd="0" presId="urn:microsoft.com/office/officeart/2005/8/layout/hierarchy1"/>
    <dgm:cxn modelId="{06F880C1-C315-4573-9F8D-FD77BA3ACAE5}" type="presParOf" srcId="{DB5FDA1D-95B0-4023-88E3-5F14BA7395CD}" destId="{74D8E75E-2125-444F-897C-FA372D2565DA}" srcOrd="1" destOrd="0" presId="urn:microsoft.com/office/officeart/2005/8/layout/hierarchy1"/>
    <dgm:cxn modelId="{86757D34-8AE4-4FDD-9ADF-226E29130062}" type="presParOf" srcId="{74D8E75E-2125-444F-897C-FA372D2565DA}" destId="{AD8D3988-8100-4D6A-BC30-7EB5FFA02BB2}" srcOrd="0" destOrd="0" presId="urn:microsoft.com/office/officeart/2005/8/layout/hierarchy1"/>
    <dgm:cxn modelId="{8306229F-C75C-4D26-AAE7-F54B3B76A17C}" type="presParOf" srcId="{74D8E75E-2125-444F-897C-FA372D2565DA}" destId="{FDC68F29-987B-45A8-BB49-3E835A721265}" srcOrd="1" destOrd="0" presId="urn:microsoft.com/office/officeart/2005/8/layout/hierarchy1"/>
    <dgm:cxn modelId="{16A32C94-2FCA-493A-BFD7-784697DF9204}" type="presParOf" srcId="{FDC68F29-987B-45A8-BB49-3E835A721265}" destId="{F14308FE-782C-46A3-BAE8-78E6E2226751}" srcOrd="0" destOrd="0" presId="urn:microsoft.com/office/officeart/2005/8/layout/hierarchy1"/>
    <dgm:cxn modelId="{1309D27E-5C9C-4D39-ADAB-5F7FE2507461}" type="presParOf" srcId="{F14308FE-782C-46A3-BAE8-78E6E2226751}" destId="{FFCF9F9E-3773-4286-866F-B6377E9CD844}" srcOrd="0" destOrd="0" presId="urn:microsoft.com/office/officeart/2005/8/layout/hierarchy1"/>
    <dgm:cxn modelId="{8813200F-BC4E-49C5-815C-51A8174212AE}" type="presParOf" srcId="{F14308FE-782C-46A3-BAE8-78E6E2226751}" destId="{DA3CAF0E-3B5B-43AD-B3DB-F8AF191E7C77}" srcOrd="1" destOrd="0" presId="urn:microsoft.com/office/officeart/2005/8/layout/hierarchy1"/>
    <dgm:cxn modelId="{E0B4E218-A9E3-4229-8732-DA009624461F}" type="presParOf" srcId="{FDC68F29-987B-45A8-BB49-3E835A721265}" destId="{AD68FC4A-D856-44D1-A306-AAA16AE6B2C1}" srcOrd="1" destOrd="0" presId="urn:microsoft.com/office/officeart/2005/8/layout/hierarchy1"/>
    <dgm:cxn modelId="{E184EC87-7260-412A-AB96-BA462F88E8D0}" type="presParOf" srcId="{74D8E75E-2125-444F-897C-FA372D2565DA}" destId="{3062144F-949C-4DFC-9376-22A9A22952CF}" srcOrd="2" destOrd="0" presId="urn:microsoft.com/office/officeart/2005/8/layout/hierarchy1"/>
    <dgm:cxn modelId="{6ECDFE90-7F9F-4AEF-831B-749B4FBCCED2}" type="presParOf" srcId="{74D8E75E-2125-444F-897C-FA372D2565DA}" destId="{B4316420-D6E3-4028-94E2-0C9BA7C54FCA}" srcOrd="3" destOrd="0" presId="urn:microsoft.com/office/officeart/2005/8/layout/hierarchy1"/>
    <dgm:cxn modelId="{F9F61272-21CC-43A6-A099-11E05AB6C2BB}" type="presParOf" srcId="{B4316420-D6E3-4028-94E2-0C9BA7C54FCA}" destId="{646BC989-A0E6-42F7-84D3-E5A004A5D41E}" srcOrd="0" destOrd="0" presId="urn:microsoft.com/office/officeart/2005/8/layout/hierarchy1"/>
    <dgm:cxn modelId="{1B667D5D-9F19-47AD-9897-0039E334CE59}" type="presParOf" srcId="{646BC989-A0E6-42F7-84D3-E5A004A5D41E}" destId="{216E7A3E-CE9C-4B60-BF75-AA546AB4B756}" srcOrd="0" destOrd="0" presId="urn:microsoft.com/office/officeart/2005/8/layout/hierarchy1"/>
    <dgm:cxn modelId="{2308F46E-1141-473B-9816-3FB8F75CA84F}" type="presParOf" srcId="{646BC989-A0E6-42F7-84D3-E5A004A5D41E}" destId="{9E8349F2-27AC-495D-A480-4DDFE55D7F1F}" srcOrd="1" destOrd="0" presId="urn:microsoft.com/office/officeart/2005/8/layout/hierarchy1"/>
    <dgm:cxn modelId="{93C90CDF-04B5-4AC0-AA74-F60C0BC23E99}" type="presParOf" srcId="{B4316420-D6E3-4028-94E2-0C9BA7C54FCA}" destId="{44302573-1A39-443C-A555-35C0BC90C3C0}" srcOrd="1" destOrd="0" presId="urn:microsoft.com/office/officeart/2005/8/layout/hierarchy1"/>
    <dgm:cxn modelId="{1DA54F8D-CBC6-43DF-BD7D-2089EBE6DAF6}" type="presParOf" srcId="{1DCB4374-17F2-4148-BE41-792A11A7C3BA}" destId="{8BBB7906-BE06-479B-B4F6-D63523F24239}" srcOrd="4" destOrd="0" presId="urn:microsoft.com/office/officeart/2005/8/layout/hierarchy1"/>
    <dgm:cxn modelId="{8C212D1E-09D6-4658-923C-AE5ABCE71A33}" type="presParOf" srcId="{1DCB4374-17F2-4148-BE41-792A11A7C3BA}" destId="{269C72B9-3121-468C-8E97-C21F022C4886}" srcOrd="5" destOrd="0" presId="urn:microsoft.com/office/officeart/2005/8/layout/hierarchy1"/>
    <dgm:cxn modelId="{13C8FE22-206B-4B14-8ABD-144A6704C18E}" type="presParOf" srcId="{269C72B9-3121-468C-8E97-C21F022C4886}" destId="{E6BB4C3B-9329-4607-9B5A-A9F6AF7CEF05}" srcOrd="0" destOrd="0" presId="urn:microsoft.com/office/officeart/2005/8/layout/hierarchy1"/>
    <dgm:cxn modelId="{9F5118EC-8E3D-49C7-B6BE-669E0D6E3F53}" type="presParOf" srcId="{E6BB4C3B-9329-4607-9B5A-A9F6AF7CEF05}" destId="{1281431F-91D0-441E-999E-9FE41FB3B1A1}" srcOrd="0" destOrd="0" presId="urn:microsoft.com/office/officeart/2005/8/layout/hierarchy1"/>
    <dgm:cxn modelId="{666D338B-0DC0-421F-B909-620BF4281D28}" type="presParOf" srcId="{E6BB4C3B-9329-4607-9B5A-A9F6AF7CEF05}" destId="{11911A6A-76AB-4752-93CF-B2F0CC131D76}" srcOrd="1" destOrd="0" presId="urn:microsoft.com/office/officeart/2005/8/layout/hierarchy1"/>
    <dgm:cxn modelId="{E0F4C256-A70E-49BC-8250-BDC1FEF71C9E}" type="presParOf" srcId="{269C72B9-3121-468C-8E97-C21F022C4886}" destId="{71719DAE-7DDB-4662-B0D5-866735E2A0D7}" srcOrd="1" destOrd="0" presId="urn:microsoft.com/office/officeart/2005/8/layout/hierarchy1"/>
    <dgm:cxn modelId="{D3BFC78A-1C13-4C3C-AF46-B21BCD8A5146}" type="presParOf" srcId="{71719DAE-7DDB-4662-B0D5-866735E2A0D7}" destId="{C1851BB1-3E7D-4C19-B21E-EBD9800E8876}" srcOrd="0" destOrd="0" presId="urn:microsoft.com/office/officeart/2005/8/layout/hierarchy1"/>
    <dgm:cxn modelId="{6D84DF73-9DEC-4F9E-AB8B-00476D90ADE1}" type="presParOf" srcId="{71719DAE-7DDB-4662-B0D5-866735E2A0D7}" destId="{714F422E-8CAC-475E-8D55-9025D325D693}" srcOrd="1" destOrd="0" presId="urn:microsoft.com/office/officeart/2005/8/layout/hierarchy1"/>
    <dgm:cxn modelId="{039A8E8D-3C7E-4F87-8B10-FB29390B000A}" type="presParOf" srcId="{714F422E-8CAC-475E-8D55-9025D325D693}" destId="{712E30A3-140B-487F-A08F-4C0B2FDFB4B9}" srcOrd="0" destOrd="0" presId="urn:microsoft.com/office/officeart/2005/8/layout/hierarchy1"/>
    <dgm:cxn modelId="{8D87061D-8D29-4DA0-ADD3-673FAA8D7435}" type="presParOf" srcId="{712E30A3-140B-487F-A08F-4C0B2FDFB4B9}" destId="{C6042B7D-8351-4E4A-88A9-372A40B644C3}" srcOrd="0" destOrd="0" presId="urn:microsoft.com/office/officeart/2005/8/layout/hierarchy1"/>
    <dgm:cxn modelId="{56532160-9C67-43D5-A135-C3AF8DA029CA}" type="presParOf" srcId="{712E30A3-140B-487F-A08F-4C0B2FDFB4B9}" destId="{DA631F95-2334-4086-833A-955E006C6711}" srcOrd="1" destOrd="0" presId="urn:microsoft.com/office/officeart/2005/8/layout/hierarchy1"/>
    <dgm:cxn modelId="{5A541D94-D4A0-4266-9DE9-A2A61C5C3873}" type="presParOf" srcId="{714F422E-8CAC-475E-8D55-9025D325D693}" destId="{FBD7CCB3-DB3B-4D5D-8B35-B1BA4B63E01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B6E886F-283B-4F70-B1D8-8E27BA3EB369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CE3C5EDE-065A-4372-9A9C-90EB0CA1309E}">
      <dgm:prSet phldrT="[نص]"/>
      <dgm:spPr>
        <a:solidFill>
          <a:schemeClr val="accent5">
            <a:lumMod val="75000"/>
            <a:alpha val="55000"/>
          </a:schemeClr>
        </a:solidFill>
      </dgm:spPr>
      <dgm:t>
        <a:bodyPr/>
        <a:lstStyle/>
        <a:p>
          <a:r>
            <a:rPr lang="en-US" dirty="0"/>
            <a:t>numbers</a:t>
          </a:r>
        </a:p>
      </dgm:t>
    </dgm:pt>
    <dgm:pt modelId="{AFA085C7-AB7A-47FE-9EEF-12E4428A0090}" type="parTrans" cxnId="{0EDCD397-8BE2-4CF3-BB3C-86E95AAF172A}">
      <dgm:prSet/>
      <dgm:spPr/>
      <dgm:t>
        <a:bodyPr/>
        <a:lstStyle/>
        <a:p>
          <a:endParaRPr lang="en-US"/>
        </a:p>
      </dgm:t>
    </dgm:pt>
    <dgm:pt modelId="{1D4243A5-736D-4622-980D-0DCBC7C22581}" type="sibTrans" cxnId="{0EDCD397-8BE2-4CF3-BB3C-86E95AAF172A}">
      <dgm:prSet/>
      <dgm:spPr/>
      <dgm:t>
        <a:bodyPr/>
        <a:lstStyle/>
        <a:p>
          <a:endParaRPr lang="en-US"/>
        </a:p>
      </dgm:t>
    </dgm:pt>
    <dgm:pt modelId="{33E10577-A935-4703-B265-EEA7D81E02FC}">
      <dgm:prSet phldrT="[نص]"/>
      <dgm:spPr>
        <a:solidFill>
          <a:schemeClr val="accent5">
            <a:lumMod val="75000"/>
            <a:alpha val="55000"/>
          </a:schemeClr>
        </a:solidFill>
      </dgm:spPr>
      <dgm:t>
        <a:bodyPr/>
        <a:lstStyle/>
        <a:p>
          <a:r>
            <a:rPr lang="en-US" dirty="0"/>
            <a:t>symbols</a:t>
          </a:r>
        </a:p>
      </dgm:t>
    </dgm:pt>
    <dgm:pt modelId="{48946875-BB1F-4899-8C06-CDF38BA561CB}" type="sibTrans" cxnId="{AD6BC090-7AE5-4A4E-8BB1-F691BD3C6BA6}">
      <dgm:prSet/>
      <dgm:spPr/>
      <dgm:t>
        <a:bodyPr/>
        <a:lstStyle/>
        <a:p>
          <a:endParaRPr lang="en-US"/>
        </a:p>
      </dgm:t>
    </dgm:pt>
    <dgm:pt modelId="{951BE4ED-6F31-41AF-8B1D-3D73611A451B}" type="parTrans" cxnId="{AD6BC090-7AE5-4A4E-8BB1-F691BD3C6BA6}">
      <dgm:prSet/>
      <dgm:spPr/>
      <dgm:t>
        <a:bodyPr/>
        <a:lstStyle/>
        <a:p>
          <a:endParaRPr lang="en-US"/>
        </a:p>
      </dgm:t>
    </dgm:pt>
    <dgm:pt modelId="{68383D55-0BAD-49BC-89E8-C10F26DA6B41}" type="pres">
      <dgm:prSet presAssocID="{1B6E886F-283B-4F70-B1D8-8E27BA3EB369}" presName="Name0" presStyleCnt="0">
        <dgm:presLayoutVars>
          <dgm:dir/>
          <dgm:resizeHandles val="exact"/>
        </dgm:presLayoutVars>
      </dgm:prSet>
      <dgm:spPr/>
    </dgm:pt>
    <dgm:pt modelId="{51FCA702-1224-4C40-9703-6EF6A49AFC33}" type="pres">
      <dgm:prSet presAssocID="{33E10577-A935-4703-B265-EEA7D81E02FC}" presName="composite" presStyleCnt="0"/>
      <dgm:spPr/>
    </dgm:pt>
    <dgm:pt modelId="{91048AB6-1B1A-4945-8472-69B5FFCDD42A}" type="pres">
      <dgm:prSet presAssocID="{33E10577-A935-4703-B265-EEA7D81E02FC}" presName="rect1" presStyleLbl="bgShp" presStyleIdx="0" presStyleCnt="2" custScaleX="156968" custScaleY="170153" custLinFactNeighborX="2412" custLinFactNeighborY="31000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DC46AA66-0994-4B1D-A8A4-515CD9A3B75A}" type="pres">
      <dgm:prSet presAssocID="{33E10577-A935-4703-B265-EEA7D81E02FC}" presName="rect2" presStyleLbl="trBgShp" presStyleIdx="0" presStyleCnt="2" custLinFactY="-200000" custLinFactNeighborX="-674" custLinFactNeighborY="-261213">
        <dgm:presLayoutVars>
          <dgm:bulletEnabled val="1"/>
        </dgm:presLayoutVars>
      </dgm:prSet>
      <dgm:spPr/>
    </dgm:pt>
    <dgm:pt modelId="{5B5215A3-72E9-47EC-8D7E-776929474616}" type="pres">
      <dgm:prSet presAssocID="{48946875-BB1F-4899-8C06-CDF38BA561CB}" presName="sibTrans" presStyleCnt="0"/>
      <dgm:spPr/>
    </dgm:pt>
    <dgm:pt modelId="{1E7E5847-CD52-4DB0-8E0F-443A9BB9AA21}" type="pres">
      <dgm:prSet presAssocID="{CE3C5EDE-065A-4372-9A9C-90EB0CA1309E}" presName="composite" presStyleCnt="0"/>
      <dgm:spPr/>
    </dgm:pt>
    <dgm:pt modelId="{F6DE625F-3D6B-4ABF-ACA0-C1A7FF8577E7}" type="pres">
      <dgm:prSet presAssocID="{CE3C5EDE-065A-4372-9A9C-90EB0CA1309E}" presName="rect1" presStyleLbl="bgShp" presStyleIdx="1" presStyleCnt="2" custScaleX="132446" custScaleY="158557" custLinFactNeighborX="1727" custLinFactNeighborY="28101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7AA4BC4F-94A1-4880-BE91-DC6C770048D0}" type="pres">
      <dgm:prSet presAssocID="{CE3C5EDE-065A-4372-9A9C-90EB0CA1309E}" presName="rect2" presStyleLbl="trBgShp" presStyleIdx="1" presStyleCnt="2" custLinFactY="-200000" custLinFactNeighborX="1450" custLinFactNeighborY="-261213">
        <dgm:presLayoutVars>
          <dgm:bulletEnabled val="1"/>
        </dgm:presLayoutVars>
      </dgm:prSet>
      <dgm:spPr/>
    </dgm:pt>
  </dgm:ptLst>
  <dgm:cxnLst>
    <dgm:cxn modelId="{42756A48-EA15-4E64-B327-E984662262C7}" type="presOf" srcId="{1B6E886F-283B-4F70-B1D8-8E27BA3EB369}" destId="{68383D55-0BAD-49BC-89E8-C10F26DA6B41}" srcOrd="0" destOrd="0" presId="urn:microsoft.com/office/officeart/2008/layout/BendingPictureSemiTransparentText"/>
    <dgm:cxn modelId="{293EF748-823A-4081-BEBE-1AED8B0D0B0A}" type="presOf" srcId="{33E10577-A935-4703-B265-EEA7D81E02FC}" destId="{DC46AA66-0994-4B1D-A8A4-515CD9A3B75A}" srcOrd="0" destOrd="0" presId="urn:microsoft.com/office/officeart/2008/layout/BendingPictureSemiTransparentText"/>
    <dgm:cxn modelId="{AD6BC090-7AE5-4A4E-8BB1-F691BD3C6BA6}" srcId="{1B6E886F-283B-4F70-B1D8-8E27BA3EB369}" destId="{33E10577-A935-4703-B265-EEA7D81E02FC}" srcOrd="0" destOrd="0" parTransId="{951BE4ED-6F31-41AF-8B1D-3D73611A451B}" sibTransId="{48946875-BB1F-4899-8C06-CDF38BA561CB}"/>
    <dgm:cxn modelId="{0EDCD397-8BE2-4CF3-BB3C-86E95AAF172A}" srcId="{1B6E886F-283B-4F70-B1D8-8E27BA3EB369}" destId="{CE3C5EDE-065A-4372-9A9C-90EB0CA1309E}" srcOrd="1" destOrd="0" parTransId="{AFA085C7-AB7A-47FE-9EEF-12E4428A0090}" sibTransId="{1D4243A5-736D-4622-980D-0DCBC7C22581}"/>
    <dgm:cxn modelId="{E42FFDDF-AE17-4376-BB42-5BA878495275}" type="presOf" srcId="{CE3C5EDE-065A-4372-9A9C-90EB0CA1309E}" destId="{7AA4BC4F-94A1-4880-BE91-DC6C770048D0}" srcOrd="0" destOrd="0" presId="urn:microsoft.com/office/officeart/2008/layout/BendingPictureSemiTransparentText"/>
    <dgm:cxn modelId="{E1847C79-61AE-4DE9-92E5-B23A77598621}" type="presParOf" srcId="{68383D55-0BAD-49BC-89E8-C10F26DA6B41}" destId="{51FCA702-1224-4C40-9703-6EF6A49AFC33}" srcOrd="0" destOrd="0" presId="urn:microsoft.com/office/officeart/2008/layout/BendingPictureSemiTransparentText"/>
    <dgm:cxn modelId="{1DC3B7E4-C013-4E15-A9FF-C21497D81785}" type="presParOf" srcId="{51FCA702-1224-4C40-9703-6EF6A49AFC33}" destId="{91048AB6-1B1A-4945-8472-69B5FFCDD42A}" srcOrd="0" destOrd="0" presId="urn:microsoft.com/office/officeart/2008/layout/BendingPictureSemiTransparentText"/>
    <dgm:cxn modelId="{18A3BA25-2EA6-487E-B2B7-5657706D0B2A}" type="presParOf" srcId="{51FCA702-1224-4C40-9703-6EF6A49AFC33}" destId="{DC46AA66-0994-4B1D-A8A4-515CD9A3B75A}" srcOrd="1" destOrd="0" presId="urn:microsoft.com/office/officeart/2008/layout/BendingPictureSemiTransparentText"/>
    <dgm:cxn modelId="{436E19BF-A7C6-42C8-AA46-CDD0CF2073D5}" type="presParOf" srcId="{68383D55-0BAD-49BC-89E8-C10F26DA6B41}" destId="{5B5215A3-72E9-47EC-8D7E-776929474616}" srcOrd="1" destOrd="0" presId="urn:microsoft.com/office/officeart/2008/layout/BendingPictureSemiTransparentText"/>
    <dgm:cxn modelId="{E67B8EB4-B671-4B4F-B945-5DE754A4B0DB}" type="presParOf" srcId="{68383D55-0BAD-49BC-89E8-C10F26DA6B41}" destId="{1E7E5847-CD52-4DB0-8E0F-443A9BB9AA21}" srcOrd="2" destOrd="0" presId="urn:microsoft.com/office/officeart/2008/layout/BendingPictureSemiTransparentText"/>
    <dgm:cxn modelId="{231D0FC6-44BC-4E0B-9148-56A8D61A2094}" type="presParOf" srcId="{1E7E5847-CD52-4DB0-8E0F-443A9BB9AA21}" destId="{F6DE625F-3D6B-4ABF-ACA0-C1A7FF8577E7}" srcOrd="0" destOrd="0" presId="urn:microsoft.com/office/officeart/2008/layout/BendingPictureSemiTransparentText"/>
    <dgm:cxn modelId="{2246B772-BC59-4662-9C03-841D2BBC5C3F}" type="presParOf" srcId="{1E7E5847-CD52-4DB0-8E0F-443A9BB9AA21}" destId="{7AA4BC4F-94A1-4880-BE91-DC6C770048D0}" srcOrd="1" destOrd="0" presId="urn:microsoft.com/office/officeart/2008/layout/BendingPictureSemiTransparentText"/>
  </dgm:cxnLst>
  <dgm:bg>
    <a:solidFill>
      <a:schemeClr val="tx2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9C74E95-A66A-43C1-B456-0D1E54907FC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65FDA54-0FE0-499D-9E06-283AF477FF5B}">
      <dgm:prSet phldrT="[نص]"/>
      <dgm:spPr/>
      <dgm:t>
        <a:bodyPr/>
        <a:lstStyle/>
        <a:p>
          <a:r>
            <a:rPr lang="en-US" dirty="0"/>
            <a:t>While(X)</a:t>
          </a:r>
        </a:p>
      </dgm:t>
    </dgm:pt>
    <dgm:pt modelId="{BC10178A-E3AA-4F20-A9BB-07C6984C4D7A}" type="parTrans" cxnId="{608658BC-0B40-4022-9E62-2BB3EE9CF66C}">
      <dgm:prSet/>
      <dgm:spPr/>
      <dgm:t>
        <a:bodyPr/>
        <a:lstStyle/>
        <a:p>
          <a:endParaRPr lang="en-US"/>
        </a:p>
      </dgm:t>
    </dgm:pt>
    <dgm:pt modelId="{EF6AA1FE-9C11-4D14-86C6-29454525D1AF}" type="sibTrans" cxnId="{608658BC-0B40-4022-9E62-2BB3EE9CF66C}">
      <dgm:prSet/>
      <dgm:spPr/>
      <dgm:t>
        <a:bodyPr/>
        <a:lstStyle/>
        <a:p>
          <a:endParaRPr lang="en-US"/>
        </a:p>
      </dgm:t>
    </dgm:pt>
    <dgm:pt modelId="{7ED8CC67-AA3E-491D-A70A-F62208522DC0}">
      <dgm:prSet phldrT="[نص]"/>
      <dgm:spPr/>
      <dgm:t>
        <a:bodyPr/>
        <a:lstStyle/>
        <a:p>
          <a:r>
            <a:rPr lang="en-US" dirty="0"/>
            <a:t>Mathematical operations</a:t>
          </a:r>
        </a:p>
      </dgm:t>
    </dgm:pt>
    <dgm:pt modelId="{665DEC6A-DF43-49D9-BD95-00C26CF6F0B4}" type="parTrans" cxnId="{2585F4B0-AFCF-4C81-9410-EC3DADA5622E}">
      <dgm:prSet/>
      <dgm:spPr/>
      <dgm:t>
        <a:bodyPr/>
        <a:lstStyle/>
        <a:p>
          <a:endParaRPr lang="en-US"/>
        </a:p>
      </dgm:t>
    </dgm:pt>
    <dgm:pt modelId="{B567C8FC-0270-48D0-A091-67D1D01425D4}" type="sibTrans" cxnId="{2585F4B0-AFCF-4C81-9410-EC3DADA5622E}">
      <dgm:prSet/>
      <dgm:spPr/>
      <dgm:t>
        <a:bodyPr/>
        <a:lstStyle/>
        <a:p>
          <a:endParaRPr lang="en-US"/>
        </a:p>
      </dgm:t>
    </dgm:pt>
    <dgm:pt modelId="{D1D4F7EA-1DE6-47A2-8FAF-1BD65E121A20}">
      <dgm:prSet phldrT="[نص]"/>
      <dgm:spPr/>
      <dgm:t>
        <a:bodyPr/>
        <a:lstStyle/>
        <a:p>
          <a:r>
            <a:rPr lang="en-US" dirty="0"/>
            <a:t>symbols</a:t>
          </a:r>
        </a:p>
      </dgm:t>
    </dgm:pt>
    <dgm:pt modelId="{211A5328-58F6-4FF5-B0CC-6EA6AE717869}" type="parTrans" cxnId="{F3917039-E6FC-4AF4-862F-42781A0DFC9E}">
      <dgm:prSet/>
      <dgm:spPr/>
      <dgm:t>
        <a:bodyPr/>
        <a:lstStyle/>
        <a:p>
          <a:endParaRPr lang="en-US"/>
        </a:p>
      </dgm:t>
    </dgm:pt>
    <dgm:pt modelId="{7D2159D2-DBE4-44C0-8F56-E56D3776CB9C}" type="sibTrans" cxnId="{F3917039-E6FC-4AF4-862F-42781A0DFC9E}">
      <dgm:prSet/>
      <dgm:spPr/>
      <dgm:t>
        <a:bodyPr/>
        <a:lstStyle/>
        <a:p>
          <a:endParaRPr lang="en-US"/>
        </a:p>
      </dgm:t>
    </dgm:pt>
    <dgm:pt modelId="{4613ACA5-9992-4894-9072-5C2210E7692D}">
      <dgm:prSet phldrT="[نص]"/>
      <dgm:spPr/>
      <dgm:t>
        <a:bodyPr/>
        <a:lstStyle/>
        <a:p>
          <a:r>
            <a:rPr lang="en-US" dirty="0"/>
            <a:t>numbers</a:t>
          </a:r>
        </a:p>
      </dgm:t>
    </dgm:pt>
    <dgm:pt modelId="{5B71F4DB-9CCD-412C-A83B-EB5DA3F7886A}" type="parTrans" cxnId="{7054D583-546C-464D-BDED-166B96EE569B}">
      <dgm:prSet/>
      <dgm:spPr/>
      <dgm:t>
        <a:bodyPr/>
        <a:lstStyle/>
        <a:p>
          <a:endParaRPr lang="en-US"/>
        </a:p>
      </dgm:t>
    </dgm:pt>
    <dgm:pt modelId="{F032FB7F-178E-467A-89FB-ABABF5C179BC}" type="sibTrans" cxnId="{7054D583-546C-464D-BDED-166B96EE569B}">
      <dgm:prSet/>
      <dgm:spPr/>
      <dgm:t>
        <a:bodyPr/>
        <a:lstStyle/>
        <a:p>
          <a:endParaRPr lang="en-US"/>
        </a:p>
      </dgm:t>
    </dgm:pt>
    <dgm:pt modelId="{8880101F-0B0A-46B3-9A0D-8DC0CBE38F3E}">
      <dgm:prSet phldrT="[نص]"/>
      <dgm:spPr/>
      <dgm:t>
        <a:bodyPr/>
        <a:lstStyle/>
        <a:p>
          <a:r>
            <a:rPr lang="en-US" dirty="0"/>
            <a:t>While(y!=13)</a:t>
          </a:r>
        </a:p>
      </dgm:t>
    </dgm:pt>
    <dgm:pt modelId="{3DA559DF-9DE2-47F4-916F-00163E2842A2}" type="parTrans" cxnId="{B1F11B88-782A-44F2-BB8A-4942F5F375F6}">
      <dgm:prSet/>
      <dgm:spPr/>
      <dgm:t>
        <a:bodyPr/>
        <a:lstStyle/>
        <a:p>
          <a:endParaRPr lang="en-US"/>
        </a:p>
      </dgm:t>
    </dgm:pt>
    <dgm:pt modelId="{FA2ED395-F682-4A49-8A61-E331AEBBC0F7}" type="sibTrans" cxnId="{B1F11B88-782A-44F2-BB8A-4942F5F375F6}">
      <dgm:prSet/>
      <dgm:spPr/>
      <dgm:t>
        <a:bodyPr/>
        <a:lstStyle/>
        <a:p>
          <a:endParaRPr lang="en-US"/>
        </a:p>
      </dgm:t>
    </dgm:pt>
    <dgm:pt modelId="{7D488BD0-5492-40BE-9A39-0288FC920EC1}">
      <dgm:prSet phldrT="[نص]"/>
      <dgm:spPr/>
      <dgm:t>
        <a:bodyPr/>
        <a:lstStyle/>
        <a:p>
          <a:r>
            <a:rPr lang="en-US" dirty="0"/>
            <a:t>While</a:t>
          </a:r>
        </a:p>
        <a:p>
          <a:r>
            <a:rPr lang="en-US" dirty="0"/>
            <a:t>(</a:t>
          </a:r>
          <a:r>
            <a:rPr lang="en-US" dirty="0" err="1"/>
            <a:t>Num</a:t>
          </a:r>
          <a:r>
            <a:rPr lang="en-US" dirty="0"/>
            <a:t>[</a:t>
          </a:r>
          <a:r>
            <a:rPr lang="en-US" dirty="0" err="1"/>
            <a:t>i</a:t>
          </a:r>
          <a:r>
            <a:rPr lang="en-US" dirty="0"/>
            <a:t>]!=13)</a:t>
          </a:r>
        </a:p>
      </dgm:t>
    </dgm:pt>
    <dgm:pt modelId="{8E08652C-1651-410D-9AC8-BE3648365478}" type="parTrans" cxnId="{1EC99FED-84C2-4F04-AEA6-AE7FD7DA11C7}">
      <dgm:prSet/>
      <dgm:spPr/>
      <dgm:t>
        <a:bodyPr/>
        <a:lstStyle/>
        <a:p>
          <a:endParaRPr lang="en-US"/>
        </a:p>
      </dgm:t>
    </dgm:pt>
    <dgm:pt modelId="{DA7A626B-B213-4521-9FCC-1A4920AD9AB1}" type="sibTrans" cxnId="{1EC99FED-84C2-4F04-AEA6-AE7FD7DA11C7}">
      <dgm:prSet/>
      <dgm:spPr/>
      <dgm:t>
        <a:bodyPr/>
        <a:lstStyle/>
        <a:p>
          <a:endParaRPr lang="en-US"/>
        </a:p>
      </dgm:t>
    </dgm:pt>
    <dgm:pt modelId="{981203D3-6716-4B17-BC19-E99D609E1E00}">
      <dgm:prSet/>
      <dgm:spPr/>
      <dgm:t>
        <a:bodyPr/>
        <a:lstStyle/>
        <a:p>
          <a:r>
            <a:rPr lang="en-US" dirty="0"/>
            <a:t>y=Keypad_Scan(); </a:t>
          </a:r>
          <a:r>
            <a:rPr lang="en-US" dirty="0" err="1"/>
            <a:t>Num</a:t>
          </a:r>
          <a:r>
            <a:rPr lang="en-US" dirty="0"/>
            <a:t>[</a:t>
          </a:r>
          <a:r>
            <a:rPr lang="en-US" dirty="0" err="1"/>
            <a:t>i</a:t>
          </a:r>
          <a:r>
            <a:rPr lang="en-US" dirty="0"/>
            <a:t>]=y-48;</a:t>
          </a:r>
        </a:p>
        <a:p>
          <a:r>
            <a:rPr lang="en-US" dirty="0"/>
            <a:t> if (Num[i]==('C'-48))</a:t>
          </a:r>
        </a:p>
      </dgm:t>
    </dgm:pt>
    <dgm:pt modelId="{2C76BE66-FA09-4E49-8C56-98E17C89F186}" type="parTrans" cxnId="{F41D47A6-9987-4CB6-B13B-9F49625234E1}">
      <dgm:prSet/>
      <dgm:spPr/>
      <dgm:t>
        <a:bodyPr/>
        <a:lstStyle/>
        <a:p>
          <a:endParaRPr lang="en-US"/>
        </a:p>
      </dgm:t>
    </dgm:pt>
    <dgm:pt modelId="{A5AB821B-50E9-4146-BA0C-84BB8BDC9847}" type="sibTrans" cxnId="{F41D47A6-9987-4CB6-B13B-9F49625234E1}">
      <dgm:prSet/>
      <dgm:spPr/>
      <dgm:t>
        <a:bodyPr/>
        <a:lstStyle/>
        <a:p>
          <a:endParaRPr lang="en-US"/>
        </a:p>
      </dgm:t>
    </dgm:pt>
    <dgm:pt modelId="{1D59C81B-53AD-4120-9D8C-EED7021A8FE4}" type="pres">
      <dgm:prSet presAssocID="{09C74E95-A66A-43C1-B456-0D1E54907FC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644E274-910E-4E41-B069-14E3592FB13C}" type="pres">
      <dgm:prSet presAssocID="{465FDA54-0FE0-499D-9E06-283AF477FF5B}" presName="hierRoot1" presStyleCnt="0"/>
      <dgm:spPr/>
    </dgm:pt>
    <dgm:pt modelId="{20D5D844-F117-43BF-8115-C1EFDC2B1BB5}" type="pres">
      <dgm:prSet presAssocID="{465FDA54-0FE0-499D-9E06-283AF477FF5B}" presName="composite" presStyleCnt="0"/>
      <dgm:spPr/>
    </dgm:pt>
    <dgm:pt modelId="{BDD99315-0A82-4A98-B57C-E7C75DA68548}" type="pres">
      <dgm:prSet presAssocID="{465FDA54-0FE0-499D-9E06-283AF477FF5B}" presName="background" presStyleLbl="node0" presStyleIdx="0" presStyleCnt="1"/>
      <dgm:spPr/>
    </dgm:pt>
    <dgm:pt modelId="{FFBD88ED-9BDD-43F3-9C98-E00B5926A17D}" type="pres">
      <dgm:prSet presAssocID="{465FDA54-0FE0-499D-9E06-283AF477FF5B}" presName="text" presStyleLbl="fgAcc0" presStyleIdx="0" presStyleCnt="1">
        <dgm:presLayoutVars>
          <dgm:chPref val="3"/>
        </dgm:presLayoutVars>
      </dgm:prSet>
      <dgm:spPr/>
    </dgm:pt>
    <dgm:pt modelId="{1DCB4374-17F2-4148-BE41-792A11A7C3BA}" type="pres">
      <dgm:prSet presAssocID="{465FDA54-0FE0-499D-9E06-283AF477FF5B}" presName="hierChild2" presStyleCnt="0"/>
      <dgm:spPr/>
    </dgm:pt>
    <dgm:pt modelId="{9B2F2EF2-41AF-4A87-8C6E-FF1C229089B6}" type="pres">
      <dgm:prSet presAssocID="{665DEC6A-DF43-49D9-BD95-00C26CF6F0B4}" presName="Name10" presStyleLbl="parChTrans1D2" presStyleIdx="0" presStyleCnt="3"/>
      <dgm:spPr/>
    </dgm:pt>
    <dgm:pt modelId="{4AFA2D1D-9E78-44D5-B35D-3CD99321987C}" type="pres">
      <dgm:prSet presAssocID="{7ED8CC67-AA3E-491D-A70A-F62208522DC0}" presName="hierRoot2" presStyleCnt="0"/>
      <dgm:spPr/>
    </dgm:pt>
    <dgm:pt modelId="{A99C0F28-379A-4815-A30C-C928F6138377}" type="pres">
      <dgm:prSet presAssocID="{7ED8CC67-AA3E-491D-A70A-F62208522DC0}" presName="composite2" presStyleCnt="0"/>
      <dgm:spPr/>
    </dgm:pt>
    <dgm:pt modelId="{85807D9D-F5E7-4342-86FA-968A83771283}" type="pres">
      <dgm:prSet presAssocID="{7ED8CC67-AA3E-491D-A70A-F62208522DC0}" presName="background2" presStyleLbl="node2" presStyleIdx="0" presStyleCnt="3"/>
      <dgm:spPr>
        <a:solidFill>
          <a:schemeClr val="accent2">
            <a:lumMod val="60000"/>
            <a:lumOff val="40000"/>
          </a:schemeClr>
        </a:solidFill>
        <a:ln>
          <a:solidFill>
            <a:schemeClr val="accent1"/>
          </a:solidFill>
        </a:ln>
      </dgm:spPr>
    </dgm:pt>
    <dgm:pt modelId="{435A907B-0C75-4818-8F94-9AE53D87FEE0}" type="pres">
      <dgm:prSet presAssocID="{7ED8CC67-AA3E-491D-A70A-F62208522DC0}" presName="text2" presStyleLbl="fgAcc2" presStyleIdx="0" presStyleCnt="3">
        <dgm:presLayoutVars>
          <dgm:chPref val="3"/>
        </dgm:presLayoutVars>
      </dgm:prSet>
      <dgm:spPr/>
    </dgm:pt>
    <dgm:pt modelId="{6A020DE3-066E-4AF2-A92E-9BEC62748A63}" type="pres">
      <dgm:prSet presAssocID="{7ED8CC67-AA3E-491D-A70A-F62208522DC0}" presName="hierChild3" presStyleCnt="0"/>
      <dgm:spPr/>
    </dgm:pt>
    <dgm:pt modelId="{749648D0-EE08-48C8-81A4-DC3A82B5C08D}" type="pres">
      <dgm:prSet presAssocID="{8E08652C-1651-410D-9AC8-BE3648365478}" presName="Name10" presStyleLbl="parChTrans1D2" presStyleIdx="1" presStyleCnt="3"/>
      <dgm:spPr/>
    </dgm:pt>
    <dgm:pt modelId="{DB5FDA1D-95B0-4023-88E3-5F14BA7395CD}" type="pres">
      <dgm:prSet presAssocID="{7D488BD0-5492-40BE-9A39-0288FC920EC1}" presName="hierRoot2" presStyleCnt="0"/>
      <dgm:spPr/>
    </dgm:pt>
    <dgm:pt modelId="{58720679-9551-4F3B-84D8-346F7FFA5872}" type="pres">
      <dgm:prSet presAssocID="{7D488BD0-5492-40BE-9A39-0288FC920EC1}" presName="composite2" presStyleCnt="0"/>
      <dgm:spPr/>
    </dgm:pt>
    <dgm:pt modelId="{B5F59118-4685-45BA-A79C-600268E0B1A1}" type="pres">
      <dgm:prSet presAssocID="{7D488BD0-5492-40BE-9A39-0288FC920EC1}" presName="background2" presStyleLbl="node2" presStyleIdx="1" presStyleCnt="3"/>
      <dgm:spPr>
        <a:solidFill>
          <a:schemeClr val="bg1">
            <a:lumMod val="75000"/>
          </a:schemeClr>
        </a:solidFill>
      </dgm:spPr>
    </dgm:pt>
    <dgm:pt modelId="{17AC48C0-D9F1-45EF-B46A-E1CF2BC6CFC3}" type="pres">
      <dgm:prSet presAssocID="{7D488BD0-5492-40BE-9A39-0288FC920EC1}" presName="text2" presStyleLbl="fgAcc2" presStyleIdx="1" presStyleCnt="3">
        <dgm:presLayoutVars>
          <dgm:chPref val="3"/>
        </dgm:presLayoutVars>
      </dgm:prSet>
      <dgm:spPr/>
    </dgm:pt>
    <dgm:pt modelId="{74D8E75E-2125-444F-897C-FA372D2565DA}" type="pres">
      <dgm:prSet presAssocID="{7D488BD0-5492-40BE-9A39-0288FC920EC1}" presName="hierChild3" presStyleCnt="0"/>
      <dgm:spPr/>
    </dgm:pt>
    <dgm:pt modelId="{AD8D3988-8100-4D6A-BC30-7EB5FFA02BB2}" type="pres">
      <dgm:prSet presAssocID="{211A5328-58F6-4FF5-B0CC-6EA6AE717869}" presName="Name17" presStyleLbl="parChTrans1D3" presStyleIdx="0" presStyleCnt="3"/>
      <dgm:spPr/>
    </dgm:pt>
    <dgm:pt modelId="{FDC68F29-987B-45A8-BB49-3E835A721265}" type="pres">
      <dgm:prSet presAssocID="{D1D4F7EA-1DE6-47A2-8FAF-1BD65E121A20}" presName="hierRoot3" presStyleCnt="0"/>
      <dgm:spPr/>
    </dgm:pt>
    <dgm:pt modelId="{F14308FE-782C-46A3-BAE8-78E6E2226751}" type="pres">
      <dgm:prSet presAssocID="{D1D4F7EA-1DE6-47A2-8FAF-1BD65E121A20}" presName="composite3" presStyleCnt="0"/>
      <dgm:spPr/>
    </dgm:pt>
    <dgm:pt modelId="{FFCF9F9E-3773-4286-866F-B6377E9CD844}" type="pres">
      <dgm:prSet presAssocID="{D1D4F7EA-1DE6-47A2-8FAF-1BD65E121A20}" presName="background3" presStyleLbl="node3" presStyleIdx="0" presStyleCnt="3"/>
      <dgm:spPr/>
    </dgm:pt>
    <dgm:pt modelId="{DA3CAF0E-3B5B-43AD-B3DB-F8AF191E7C77}" type="pres">
      <dgm:prSet presAssocID="{D1D4F7EA-1DE6-47A2-8FAF-1BD65E121A20}" presName="text3" presStyleLbl="fgAcc3" presStyleIdx="0" presStyleCnt="3">
        <dgm:presLayoutVars>
          <dgm:chPref val="3"/>
        </dgm:presLayoutVars>
      </dgm:prSet>
      <dgm:spPr/>
    </dgm:pt>
    <dgm:pt modelId="{AD68FC4A-D856-44D1-A306-AAA16AE6B2C1}" type="pres">
      <dgm:prSet presAssocID="{D1D4F7EA-1DE6-47A2-8FAF-1BD65E121A20}" presName="hierChild4" presStyleCnt="0"/>
      <dgm:spPr/>
    </dgm:pt>
    <dgm:pt modelId="{3062144F-949C-4DFC-9376-22A9A22952CF}" type="pres">
      <dgm:prSet presAssocID="{5B71F4DB-9CCD-412C-A83B-EB5DA3F7886A}" presName="Name17" presStyleLbl="parChTrans1D3" presStyleIdx="1" presStyleCnt="3"/>
      <dgm:spPr/>
    </dgm:pt>
    <dgm:pt modelId="{B4316420-D6E3-4028-94E2-0C9BA7C54FCA}" type="pres">
      <dgm:prSet presAssocID="{4613ACA5-9992-4894-9072-5C2210E7692D}" presName="hierRoot3" presStyleCnt="0"/>
      <dgm:spPr/>
    </dgm:pt>
    <dgm:pt modelId="{646BC989-A0E6-42F7-84D3-E5A004A5D41E}" type="pres">
      <dgm:prSet presAssocID="{4613ACA5-9992-4894-9072-5C2210E7692D}" presName="composite3" presStyleCnt="0"/>
      <dgm:spPr/>
    </dgm:pt>
    <dgm:pt modelId="{216E7A3E-CE9C-4B60-BF75-AA546AB4B756}" type="pres">
      <dgm:prSet presAssocID="{4613ACA5-9992-4894-9072-5C2210E7692D}" presName="background3" presStyleLbl="node3" presStyleIdx="1" presStyleCnt="3"/>
      <dgm:spPr/>
    </dgm:pt>
    <dgm:pt modelId="{9E8349F2-27AC-495D-A480-4DDFE55D7F1F}" type="pres">
      <dgm:prSet presAssocID="{4613ACA5-9992-4894-9072-5C2210E7692D}" presName="text3" presStyleLbl="fgAcc3" presStyleIdx="1" presStyleCnt="3">
        <dgm:presLayoutVars>
          <dgm:chPref val="3"/>
        </dgm:presLayoutVars>
      </dgm:prSet>
      <dgm:spPr/>
    </dgm:pt>
    <dgm:pt modelId="{44302573-1A39-443C-A555-35C0BC90C3C0}" type="pres">
      <dgm:prSet presAssocID="{4613ACA5-9992-4894-9072-5C2210E7692D}" presName="hierChild4" presStyleCnt="0"/>
      <dgm:spPr/>
    </dgm:pt>
    <dgm:pt modelId="{8BBB7906-BE06-479B-B4F6-D63523F24239}" type="pres">
      <dgm:prSet presAssocID="{3DA559DF-9DE2-47F4-916F-00163E2842A2}" presName="Name10" presStyleLbl="parChTrans1D2" presStyleIdx="2" presStyleCnt="3"/>
      <dgm:spPr/>
    </dgm:pt>
    <dgm:pt modelId="{269C72B9-3121-468C-8E97-C21F022C4886}" type="pres">
      <dgm:prSet presAssocID="{8880101F-0B0A-46B3-9A0D-8DC0CBE38F3E}" presName="hierRoot2" presStyleCnt="0"/>
      <dgm:spPr/>
    </dgm:pt>
    <dgm:pt modelId="{E6BB4C3B-9329-4607-9B5A-A9F6AF7CEF05}" type="pres">
      <dgm:prSet presAssocID="{8880101F-0B0A-46B3-9A0D-8DC0CBE38F3E}" presName="composite2" presStyleCnt="0"/>
      <dgm:spPr/>
    </dgm:pt>
    <dgm:pt modelId="{1281431F-91D0-441E-999E-9FE41FB3B1A1}" type="pres">
      <dgm:prSet presAssocID="{8880101F-0B0A-46B3-9A0D-8DC0CBE38F3E}" presName="background2" presStyleLbl="node2" presStyleIdx="2" presStyleCnt="3"/>
      <dgm:spPr>
        <a:solidFill>
          <a:schemeClr val="accent4">
            <a:lumMod val="60000"/>
            <a:lumOff val="40000"/>
          </a:schemeClr>
        </a:solidFill>
      </dgm:spPr>
    </dgm:pt>
    <dgm:pt modelId="{11911A6A-76AB-4752-93CF-B2F0CC131D76}" type="pres">
      <dgm:prSet presAssocID="{8880101F-0B0A-46B3-9A0D-8DC0CBE38F3E}" presName="text2" presStyleLbl="fgAcc2" presStyleIdx="2" presStyleCnt="3">
        <dgm:presLayoutVars>
          <dgm:chPref val="3"/>
        </dgm:presLayoutVars>
      </dgm:prSet>
      <dgm:spPr/>
    </dgm:pt>
    <dgm:pt modelId="{71719DAE-7DDB-4662-B0D5-866735E2A0D7}" type="pres">
      <dgm:prSet presAssocID="{8880101F-0B0A-46B3-9A0D-8DC0CBE38F3E}" presName="hierChild3" presStyleCnt="0"/>
      <dgm:spPr/>
    </dgm:pt>
    <dgm:pt modelId="{C1851BB1-3E7D-4C19-B21E-EBD9800E8876}" type="pres">
      <dgm:prSet presAssocID="{2C76BE66-FA09-4E49-8C56-98E17C89F186}" presName="Name17" presStyleLbl="parChTrans1D3" presStyleIdx="2" presStyleCnt="3"/>
      <dgm:spPr/>
    </dgm:pt>
    <dgm:pt modelId="{714F422E-8CAC-475E-8D55-9025D325D693}" type="pres">
      <dgm:prSet presAssocID="{981203D3-6716-4B17-BC19-E99D609E1E00}" presName="hierRoot3" presStyleCnt="0"/>
      <dgm:spPr/>
    </dgm:pt>
    <dgm:pt modelId="{712E30A3-140B-487F-A08F-4C0B2FDFB4B9}" type="pres">
      <dgm:prSet presAssocID="{981203D3-6716-4B17-BC19-E99D609E1E00}" presName="composite3" presStyleCnt="0"/>
      <dgm:spPr/>
    </dgm:pt>
    <dgm:pt modelId="{C6042B7D-8351-4E4A-88A9-372A40B644C3}" type="pres">
      <dgm:prSet presAssocID="{981203D3-6716-4B17-BC19-E99D609E1E00}" presName="background3" presStyleLbl="node3" presStyleIdx="2" presStyleCnt="3"/>
      <dgm:spPr>
        <a:solidFill>
          <a:schemeClr val="accent3">
            <a:lumMod val="75000"/>
          </a:schemeClr>
        </a:solidFill>
      </dgm:spPr>
    </dgm:pt>
    <dgm:pt modelId="{DA631F95-2334-4086-833A-955E006C6711}" type="pres">
      <dgm:prSet presAssocID="{981203D3-6716-4B17-BC19-E99D609E1E00}" presName="text3" presStyleLbl="fgAcc3" presStyleIdx="2" presStyleCnt="3" custScaleX="124403">
        <dgm:presLayoutVars>
          <dgm:chPref val="3"/>
        </dgm:presLayoutVars>
      </dgm:prSet>
      <dgm:spPr/>
    </dgm:pt>
    <dgm:pt modelId="{FBD7CCB3-DB3B-4D5D-8B35-B1BA4B63E01C}" type="pres">
      <dgm:prSet presAssocID="{981203D3-6716-4B17-BC19-E99D609E1E00}" presName="hierChild4" presStyleCnt="0"/>
      <dgm:spPr/>
    </dgm:pt>
  </dgm:ptLst>
  <dgm:cxnLst>
    <dgm:cxn modelId="{B794D405-BA3D-41A0-B504-798EACC3CEF9}" type="presOf" srcId="{211A5328-58F6-4FF5-B0CC-6EA6AE717869}" destId="{AD8D3988-8100-4D6A-BC30-7EB5FFA02BB2}" srcOrd="0" destOrd="0" presId="urn:microsoft.com/office/officeart/2005/8/layout/hierarchy1"/>
    <dgm:cxn modelId="{35F8DB11-F7ED-4E8B-B2A8-069353719DDB}" type="presOf" srcId="{465FDA54-0FE0-499D-9E06-283AF477FF5B}" destId="{FFBD88ED-9BDD-43F3-9C98-E00B5926A17D}" srcOrd="0" destOrd="0" presId="urn:microsoft.com/office/officeart/2005/8/layout/hierarchy1"/>
    <dgm:cxn modelId="{39684C1D-7BA9-4A6D-AFE6-AD30977AFA93}" type="presOf" srcId="{7D488BD0-5492-40BE-9A39-0288FC920EC1}" destId="{17AC48C0-D9F1-45EF-B46A-E1CF2BC6CFC3}" srcOrd="0" destOrd="0" presId="urn:microsoft.com/office/officeart/2005/8/layout/hierarchy1"/>
    <dgm:cxn modelId="{7A38C037-1BD9-4D2F-A656-1EB84C5AD101}" type="presOf" srcId="{D1D4F7EA-1DE6-47A2-8FAF-1BD65E121A20}" destId="{DA3CAF0E-3B5B-43AD-B3DB-F8AF191E7C77}" srcOrd="0" destOrd="0" presId="urn:microsoft.com/office/officeart/2005/8/layout/hierarchy1"/>
    <dgm:cxn modelId="{F3917039-E6FC-4AF4-862F-42781A0DFC9E}" srcId="{7D488BD0-5492-40BE-9A39-0288FC920EC1}" destId="{D1D4F7EA-1DE6-47A2-8FAF-1BD65E121A20}" srcOrd="0" destOrd="0" parTransId="{211A5328-58F6-4FF5-B0CC-6EA6AE717869}" sibTransId="{7D2159D2-DBE4-44C0-8F56-E56D3776CB9C}"/>
    <dgm:cxn modelId="{62859B6E-550F-442C-A6D7-A3F3DF3F12C0}" type="presOf" srcId="{09C74E95-A66A-43C1-B456-0D1E54907FC2}" destId="{1D59C81B-53AD-4120-9D8C-EED7021A8FE4}" srcOrd="0" destOrd="0" presId="urn:microsoft.com/office/officeart/2005/8/layout/hierarchy1"/>
    <dgm:cxn modelId="{F0216B53-EFE9-40BD-955F-0A1F83C781CD}" type="presOf" srcId="{3DA559DF-9DE2-47F4-916F-00163E2842A2}" destId="{8BBB7906-BE06-479B-B4F6-D63523F24239}" srcOrd="0" destOrd="0" presId="urn:microsoft.com/office/officeart/2005/8/layout/hierarchy1"/>
    <dgm:cxn modelId="{7054D583-546C-464D-BDED-166B96EE569B}" srcId="{7D488BD0-5492-40BE-9A39-0288FC920EC1}" destId="{4613ACA5-9992-4894-9072-5C2210E7692D}" srcOrd="1" destOrd="0" parTransId="{5B71F4DB-9CCD-412C-A83B-EB5DA3F7886A}" sibTransId="{F032FB7F-178E-467A-89FB-ABABF5C179BC}"/>
    <dgm:cxn modelId="{B1F11B88-782A-44F2-BB8A-4942F5F375F6}" srcId="{465FDA54-0FE0-499D-9E06-283AF477FF5B}" destId="{8880101F-0B0A-46B3-9A0D-8DC0CBE38F3E}" srcOrd="2" destOrd="0" parTransId="{3DA559DF-9DE2-47F4-916F-00163E2842A2}" sibTransId="{FA2ED395-F682-4A49-8A61-E331AEBBC0F7}"/>
    <dgm:cxn modelId="{5057F29F-9C79-4D0C-8CA5-B73D11AECD64}" type="presOf" srcId="{981203D3-6716-4B17-BC19-E99D609E1E00}" destId="{DA631F95-2334-4086-833A-955E006C6711}" srcOrd="0" destOrd="0" presId="urn:microsoft.com/office/officeart/2005/8/layout/hierarchy1"/>
    <dgm:cxn modelId="{F41D47A6-9987-4CB6-B13B-9F49625234E1}" srcId="{8880101F-0B0A-46B3-9A0D-8DC0CBE38F3E}" destId="{981203D3-6716-4B17-BC19-E99D609E1E00}" srcOrd="0" destOrd="0" parTransId="{2C76BE66-FA09-4E49-8C56-98E17C89F186}" sibTransId="{A5AB821B-50E9-4146-BA0C-84BB8BDC9847}"/>
    <dgm:cxn modelId="{2585F4B0-AFCF-4C81-9410-EC3DADA5622E}" srcId="{465FDA54-0FE0-499D-9E06-283AF477FF5B}" destId="{7ED8CC67-AA3E-491D-A70A-F62208522DC0}" srcOrd="0" destOrd="0" parTransId="{665DEC6A-DF43-49D9-BD95-00C26CF6F0B4}" sibTransId="{B567C8FC-0270-48D0-A091-67D1D01425D4}"/>
    <dgm:cxn modelId="{106D35B3-CA38-4B63-A096-8559E25B8517}" type="presOf" srcId="{2C76BE66-FA09-4E49-8C56-98E17C89F186}" destId="{C1851BB1-3E7D-4C19-B21E-EBD9800E8876}" srcOrd="0" destOrd="0" presId="urn:microsoft.com/office/officeart/2005/8/layout/hierarchy1"/>
    <dgm:cxn modelId="{608658BC-0B40-4022-9E62-2BB3EE9CF66C}" srcId="{09C74E95-A66A-43C1-B456-0D1E54907FC2}" destId="{465FDA54-0FE0-499D-9E06-283AF477FF5B}" srcOrd="0" destOrd="0" parTransId="{BC10178A-E3AA-4F20-A9BB-07C6984C4D7A}" sibTransId="{EF6AA1FE-9C11-4D14-86C6-29454525D1AF}"/>
    <dgm:cxn modelId="{CADCF1C5-11E6-4255-81C4-709A3BDA4C00}" type="presOf" srcId="{8E08652C-1651-410D-9AC8-BE3648365478}" destId="{749648D0-EE08-48C8-81A4-DC3A82B5C08D}" srcOrd="0" destOrd="0" presId="urn:microsoft.com/office/officeart/2005/8/layout/hierarchy1"/>
    <dgm:cxn modelId="{EB38FCC7-3269-491B-8F2B-CEAA8FFD7458}" type="presOf" srcId="{4613ACA5-9992-4894-9072-5C2210E7692D}" destId="{9E8349F2-27AC-495D-A480-4DDFE55D7F1F}" srcOrd="0" destOrd="0" presId="urn:microsoft.com/office/officeart/2005/8/layout/hierarchy1"/>
    <dgm:cxn modelId="{1D2ADEC8-CDAF-4CA2-93B4-ECBBAD8DF6B1}" type="presOf" srcId="{665DEC6A-DF43-49D9-BD95-00C26CF6F0B4}" destId="{9B2F2EF2-41AF-4A87-8C6E-FF1C229089B6}" srcOrd="0" destOrd="0" presId="urn:microsoft.com/office/officeart/2005/8/layout/hierarchy1"/>
    <dgm:cxn modelId="{3842B0D7-FDCA-4448-B5E1-10A0669E27B8}" type="presOf" srcId="{5B71F4DB-9CCD-412C-A83B-EB5DA3F7886A}" destId="{3062144F-949C-4DFC-9376-22A9A22952CF}" srcOrd="0" destOrd="0" presId="urn:microsoft.com/office/officeart/2005/8/layout/hierarchy1"/>
    <dgm:cxn modelId="{4E2DDFE7-7801-4E5E-9A1A-A2E5348321FF}" type="presOf" srcId="{8880101F-0B0A-46B3-9A0D-8DC0CBE38F3E}" destId="{11911A6A-76AB-4752-93CF-B2F0CC131D76}" srcOrd="0" destOrd="0" presId="urn:microsoft.com/office/officeart/2005/8/layout/hierarchy1"/>
    <dgm:cxn modelId="{1EC99FED-84C2-4F04-AEA6-AE7FD7DA11C7}" srcId="{465FDA54-0FE0-499D-9E06-283AF477FF5B}" destId="{7D488BD0-5492-40BE-9A39-0288FC920EC1}" srcOrd="1" destOrd="0" parTransId="{8E08652C-1651-410D-9AC8-BE3648365478}" sibTransId="{DA7A626B-B213-4521-9FCC-1A4920AD9AB1}"/>
    <dgm:cxn modelId="{439B57FC-D33C-44C7-A574-50078F995ABF}" type="presOf" srcId="{7ED8CC67-AA3E-491D-A70A-F62208522DC0}" destId="{435A907B-0C75-4818-8F94-9AE53D87FEE0}" srcOrd="0" destOrd="0" presId="urn:microsoft.com/office/officeart/2005/8/layout/hierarchy1"/>
    <dgm:cxn modelId="{A0569EC0-E519-4E32-BE92-096F1059E05E}" type="presParOf" srcId="{1D59C81B-53AD-4120-9D8C-EED7021A8FE4}" destId="{F644E274-910E-4E41-B069-14E3592FB13C}" srcOrd="0" destOrd="0" presId="urn:microsoft.com/office/officeart/2005/8/layout/hierarchy1"/>
    <dgm:cxn modelId="{B8B9A677-F8EF-4FB0-B562-EFF77CD84EA8}" type="presParOf" srcId="{F644E274-910E-4E41-B069-14E3592FB13C}" destId="{20D5D844-F117-43BF-8115-C1EFDC2B1BB5}" srcOrd="0" destOrd="0" presId="urn:microsoft.com/office/officeart/2005/8/layout/hierarchy1"/>
    <dgm:cxn modelId="{5BF053A7-96B1-4525-BD71-ECEA3362CBAA}" type="presParOf" srcId="{20D5D844-F117-43BF-8115-C1EFDC2B1BB5}" destId="{BDD99315-0A82-4A98-B57C-E7C75DA68548}" srcOrd="0" destOrd="0" presId="urn:microsoft.com/office/officeart/2005/8/layout/hierarchy1"/>
    <dgm:cxn modelId="{76AD1385-A842-4EEF-A87C-F7E7DBB356E5}" type="presParOf" srcId="{20D5D844-F117-43BF-8115-C1EFDC2B1BB5}" destId="{FFBD88ED-9BDD-43F3-9C98-E00B5926A17D}" srcOrd="1" destOrd="0" presId="urn:microsoft.com/office/officeart/2005/8/layout/hierarchy1"/>
    <dgm:cxn modelId="{FA1EE642-A951-4F3C-B3AD-E36A407AD97E}" type="presParOf" srcId="{F644E274-910E-4E41-B069-14E3592FB13C}" destId="{1DCB4374-17F2-4148-BE41-792A11A7C3BA}" srcOrd="1" destOrd="0" presId="urn:microsoft.com/office/officeart/2005/8/layout/hierarchy1"/>
    <dgm:cxn modelId="{A348EE87-4507-4B0C-B57A-EEBF20C38FFA}" type="presParOf" srcId="{1DCB4374-17F2-4148-BE41-792A11A7C3BA}" destId="{9B2F2EF2-41AF-4A87-8C6E-FF1C229089B6}" srcOrd="0" destOrd="0" presId="urn:microsoft.com/office/officeart/2005/8/layout/hierarchy1"/>
    <dgm:cxn modelId="{A6B018AA-0815-4796-A41A-5E495180B4F4}" type="presParOf" srcId="{1DCB4374-17F2-4148-BE41-792A11A7C3BA}" destId="{4AFA2D1D-9E78-44D5-B35D-3CD99321987C}" srcOrd="1" destOrd="0" presId="urn:microsoft.com/office/officeart/2005/8/layout/hierarchy1"/>
    <dgm:cxn modelId="{30AA369E-7417-4DAE-A0FB-8C5E7CF29619}" type="presParOf" srcId="{4AFA2D1D-9E78-44D5-B35D-3CD99321987C}" destId="{A99C0F28-379A-4815-A30C-C928F6138377}" srcOrd="0" destOrd="0" presId="urn:microsoft.com/office/officeart/2005/8/layout/hierarchy1"/>
    <dgm:cxn modelId="{2D372743-FD4A-4650-A5E2-A533F69F1D66}" type="presParOf" srcId="{A99C0F28-379A-4815-A30C-C928F6138377}" destId="{85807D9D-F5E7-4342-86FA-968A83771283}" srcOrd="0" destOrd="0" presId="urn:microsoft.com/office/officeart/2005/8/layout/hierarchy1"/>
    <dgm:cxn modelId="{6F1DD35D-534C-4385-B989-3649C586233D}" type="presParOf" srcId="{A99C0F28-379A-4815-A30C-C928F6138377}" destId="{435A907B-0C75-4818-8F94-9AE53D87FEE0}" srcOrd="1" destOrd="0" presId="urn:microsoft.com/office/officeart/2005/8/layout/hierarchy1"/>
    <dgm:cxn modelId="{D447DE75-5ED9-49AC-A7AB-2BDC4559AF96}" type="presParOf" srcId="{4AFA2D1D-9E78-44D5-B35D-3CD99321987C}" destId="{6A020DE3-066E-4AF2-A92E-9BEC62748A63}" srcOrd="1" destOrd="0" presId="urn:microsoft.com/office/officeart/2005/8/layout/hierarchy1"/>
    <dgm:cxn modelId="{A575A47C-8866-4E21-9512-B67CA3502472}" type="presParOf" srcId="{1DCB4374-17F2-4148-BE41-792A11A7C3BA}" destId="{749648D0-EE08-48C8-81A4-DC3A82B5C08D}" srcOrd="2" destOrd="0" presId="urn:microsoft.com/office/officeart/2005/8/layout/hierarchy1"/>
    <dgm:cxn modelId="{BFDD54B5-6C03-4EFD-A80E-0C819A31FC04}" type="presParOf" srcId="{1DCB4374-17F2-4148-BE41-792A11A7C3BA}" destId="{DB5FDA1D-95B0-4023-88E3-5F14BA7395CD}" srcOrd="3" destOrd="0" presId="urn:microsoft.com/office/officeart/2005/8/layout/hierarchy1"/>
    <dgm:cxn modelId="{237BB1B8-C65B-49F4-8C9A-FE183168B76A}" type="presParOf" srcId="{DB5FDA1D-95B0-4023-88E3-5F14BA7395CD}" destId="{58720679-9551-4F3B-84D8-346F7FFA5872}" srcOrd="0" destOrd="0" presId="urn:microsoft.com/office/officeart/2005/8/layout/hierarchy1"/>
    <dgm:cxn modelId="{EE8A59ED-0076-4991-A3F9-5294C8251708}" type="presParOf" srcId="{58720679-9551-4F3B-84D8-346F7FFA5872}" destId="{B5F59118-4685-45BA-A79C-600268E0B1A1}" srcOrd="0" destOrd="0" presId="urn:microsoft.com/office/officeart/2005/8/layout/hierarchy1"/>
    <dgm:cxn modelId="{C5A68446-5B9D-4A02-A08B-3B742C11E50C}" type="presParOf" srcId="{58720679-9551-4F3B-84D8-346F7FFA5872}" destId="{17AC48C0-D9F1-45EF-B46A-E1CF2BC6CFC3}" srcOrd="1" destOrd="0" presId="urn:microsoft.com/office/officeart/2005/8/layout/hierarchy1"/>
    <dgm:cxn modelId="{D82146C5-AFC7-4AD2-B258-ED269B07C5C7}" type="presParOf" srcId="{DB5FDA1D-95B0-4023-88E3-5F14BA7395CD}" destId="{74D8E75E-2125-444F-897C-FA372D2565DA}" srcOrd="1" destOrd="0" presId="urn:microsoft.com/office/officeart/2005/8/layout/hierarchy1"/>
    <dgm:cxn modelId="{6E40B409-0282-4DC9-9BD1-C987E3C82C59}" type="presParOf" srcId="{74D8E75E-2125-444F-897C-FA372D2565DA}" destId="{AD8D3988-8100-4D6A-BC30-7EB5FFA02BB2}" srcOrd="0" destOrd="0" presId="urn:microsoft.com/office/officeart/2005/8/layout/hierarchy1"/>
    <dgm:cxn modelId="{B9DD009B-F115-4A9C-A4D5-834E51EA2683}" type="presParOf" srcId="{74D8E75E-2125-444F-897C-FA372D2565DA}" destId="{FDC68F29-987B-45A8-BB49-3E835A721265}" srcOrd="1" destOrd="0" presId="urn:microsoft.com/office/officeart/2005/8/layout/hierarchy1"/>
    <dgm:cxn modelId="{B32D09FA-12BD-4548-87A9-83BC265B4BD7}" type="presParOf" srcId="{FDC68F29-987B-45A8-BB49-3E835A721265}" destId="{F14308FE-782C-46A3-BAE8-78E6E2226751}" srcOrd="0" destOrd="0" presId="urn:microsoft.com/office/officeart/2005/8/layout/hierarchy1"/>
    <dgm:cxn modelId="{FFB327B8-1DDC-4D99-AFD7-4EE26B492BA0}" type="presParOf" srcId="{F14308FE-782C-46A3-BAE8-78E6E2226751}" destId="{FFCF9F9E-3773-4286-866F-B6377E9CD844}" srcOrd="0" destOrd="0" presId="urn:microsoft.com/office/officeart/2005/8/layout/hierarchy1"/>
    <dgm:cxn modelId="{8787950C-2D65-4470-B3A1-ADD13BB98897}" type="presParOf" srcId="{F14308FE-782C-46A3-BAE8-78E6E2226751}" destId="{DA3CAF0E-3B5B-43AD-B3DB-F8AF191E7C77}" srcOrd="1" destOrd="0" presId="urn:microsoft.com/office/officeart/2005/8/layout/hierarchy1"/>
    <dgm:cxn modelId="{DC77B185-3B95-4209-818A-81C2CF29574B}" type="presParOf" srcId="{FDC68F29-987B-45A8-BB49-3E835A721265}" destId="{AD68FC4A-D856-44D1-A306-AAA16AE6B2C1}" srcOrd="1" destOrd="0" presId="urn:microsoft.com/office/officeart/2005/8/layout/hierarchy1"/>
    <dgm:cxn modelId="{C7DEC0E2-F692-42AA-9981-ECA508A7C01F}" type="presParOf" srcId="{74D8E75E-2125-444F-897C-FA372D2565DA}" destId="{3062144F-949C-4DFC-9376-22A9A22952CF}" srcOrd="2" destOrd="0" presId="urn:microsoft.com/office/officeart/2005/8/layout/hierarchy1"/>
    <dgm:cxn modelId="{25F29FE4-B904-4556-8940-446C1128A803}" type="presParOf" srcId="{74D8E75E-2125-444F-897C-FA372D2565DA}" destId="{B4316420-D6E3-4028-94E2-0C9BA7C54FCA}" srcOrd="3" destOrd="0" presId="urn:microsoft.com/office/officeart/2005/8/layout/hierarchy1"/>
    <dgm:cxn modelId="{A8F7735D-98F2-4CE4-BEFC-186097B09DFA}" type="presParOf" srcId="{B4316420-D6E3-4028-94E2-0C9BA7C54FCA}" destId="{646BC989-A0E6-42F7-84D3-E5A004A5D41E}" srcOrd="0" destOrd="0" presId="urn:microsoft.com/office/officeart/2005/8/layout/hierarchy1"/>
    <dgm:cxn modelId="{100116DC-7CC5-4A5D-AD66-D172D07F6D78}" type="presParOf" srcId="{646BC989-A0E6-42F7-84D3-E5A004A5D41E}" destId="{216E7A3E-CE9C-4B60-BF75-AA546AB4B756}" srcOrd="0" destOrd="0" presId="urn:microsoft.com/office/officeart/2005/8/layout/hierarchy1"/>
    <dgm:cxn modelId="{22728301-738F-4F8F-9CDD-16DFB819B2AA}" type="presParOf" srcId="{646BC989-A0E6-42F7-84D3-E5A004A5D41E}" destId="{9E8349F2-27AC-495D-A480-4DDFE55D7F1F}" srcOrd="1" destOrd="0" presId="urn:microsoft.com/office/officeart/2005/8/layout/hierarchy1"/>
    <dgm:cxn modelId="{BB327C84-9590-46CD-ABD8-EB444661CE1C}" type="presParOf" srcId="{B4316420-D6E3-4028-94E2-0C9BA7C54FCA}" destId="{44302573-1A39-443C-A555-35C0BC90C3C0}" srcOrd="1" destOrd="0" presId="urn:microsoft.com/office/officeart/2005/8/layout/hierarchy1"/>
    <dgm:cxn modelId="{B7C14DDC-2A3F-4065-BE26-6D6484FEF3DC}" type="presParOf" srcId="{1DCB4374-17F2-4148-BE41-792A11A7C3BA}" destId="{8BBB7906-BE06-479B-B4F6-D63523F24239}" srcOrd="4" destOrd="0" presId="urn:microsoft.com/office/officeart/2005/8/layout/hierarchy1"/>
    <dgm:cxn modelId="{C0AB0322-B64E-4072-85EE-839EA56C7EBE}" type="presParOf" srcId="{1DCB4374-17F2-4148-BE41-792A11A7C3BA}" destId="{269C72B9-3121-468C-8E97-C21F022C4886}" srcOrd="5" destOrd="0" presId="urn:microsoft.com/office/officeart/2005/8/layout/hierarchy1"/>
    <dgm:cxn modelId="{91156B32-ED9A-4966-A048-EC14F57E4AB2}" type="presParOf" srcId="{269C72B9-3121-468C-8E97-C21F022C4886}" destId="{E6BB4C3B-9329-4607-9B5A-A9F6AF7CEF05}" srcOrd="0" destOrd="0" presId="urn:microsoft.com/office/officeart/2005/8/layout/hierarchy1"/>
    <dgm:cxn modelId="{DBEDBE46-ACFD-4D5E-B25F-3EF2341C612B}" type="presParOf" srcId="{E6BB4C3B-9329-4607-9B5A-A9F6AF7CEF05}" destId="{1281431F-91D0-441E-999E-9FE41FB3B1A1}" srcOrd="0" destOrd="0" presId="urn:microsoft.com/office/officeart/2005/8/layout/hierarchy1"/>
    <dgm:cxn modelId="{CB735C8E-602A-4D0A-8C48-EAE035D5305E}" type="presParOf" srcId="{E6BB4C3B-9329-4607-9B5A-A9F6AF7CEF05}" destId="{11911A6A-76AB-4752-93CF-B2F0CC131D76}" srcOrd="1" destOrd="0" presId="urn:microsoft.com/office/officeart/2005/8/layout/hierarchy1"/>
    <dgm:cxn modelId="{D3A7BEAA-D7C0-406C-BC34-C1811320B8CD}" type="presParOf" srcId="{269C72B9-3121-468C-8E97-C21F022C4886}" destId="{71719DAE-7DDB-4662-B0D5-866735E2A0D7}" srcOrd="1" destOrd="0" presId="urn:microsoft.com/office/officeart/2005/8/layout/hierarchy1"/>
    <dgm:cxn modelId="{7C5C0341-F571-4D74-ADE2-ABF0E1372D40}" type="presParOf" srcId="{71719DAE-7DDB-4662-B0D5-866735E2A0D7}" destId="{C1851BB1-3E7D-4C19-B21E-EBD9800E8876}" srcOrd="0" destOrd="0" presId="urn:microsoft.com/office/officeart/2005/8/layout/hierarchy1"/>
    <dgm:cxn modelId="{AE44905D-4F68-4C39-BF30-5A81F127D2F1}" type="presParOf" srcId="{71719DAE-7DDB-4662-B0D5-866735E2A0D7}" destId="{714F422E-8CAC-475E-8D55-9025D325D693}" srcOrd="1" destOrd="0" presId="urn:microsoft.com/office/officeart/2005/8/layout/hierarchy1"/>
    <dgm:cxn modelId="{62F5C208-D5E1-4141-AF94-35778D024AB2}" type="presParOf" srcId="{714F422E-8CAC-475E-8D55-9025D325D693}" destId="{712E30A3-140B-487F-A08F-4C0B2FDFB4B9}" srcOrd="0" destOrd="0" presId="urn:microsoft.com/office/officeart/2005/8/layout/hierarchy1"/>
    <dgm:cxn modelId="{3FA685BB-E67E-4869-981A-145E5AB4609D}" type="presParOf" srcId="{712E30A3-140B-487F-A08F-4C0B2FDFB4B9}" destId="{C6042B7D-8351-4E4A-88A9-372A40B644C3}" srcOrd="0" destOrd="0" presId="urn:microsoft.com/office/officeart/2005/8/layout/hierarchy1"/>
    <dgm:cxn modelId="{3F0B7EB6-EA3A-425D-B795-7BF624345974}" type="presParOf" srcId="{712E30A3-140B-487F-A08F-4C0B2FDFB4B9}" destId="{DA631F95-2334-4086-833A-955E006C6711}" srcOrd="1" destOrd="0" presId="urn:microsoft.com/office/officeart/2005/8/layout/hierarchy1"/>
    <dgm:cxn modelId="{E5815A8E-E6C2-4AB9-BABA-954E4F652F43}" type="presParOf" srcId="{714F422E-8CAC-475E-8D55-9025D325D693}" destId="{FBD7CCB3-DB3B-4D5D-8B35-B1BA4B63E01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B6E886F-283B-4F70-B1D8-8E27BA3EB369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33E10577-A935-4703-B265-EEA7D81E02FC}">
      <dgm:prSet phldrT="[نص]"/>
      <dgm:spPr>
        <a:solidFill>
          <a:schemeClr val="tx2">
            <a:lumMod val="75000"/>
            <a:alpha val="55000"/>
          </a:schemeClr>
        </a:solidFill>
      </dgm:spPr>
      <dgm:t>
        <a:bodyPr/>
        <a:lstStyle/>
        <a:p>
          <a:r>
            <a:rPr lang="en-US" dirty="0"/>
            <a:t>Mathematical operations</a:t>
          </a:r>
        </a:p>
      </dgm:t>
    </dgm:pt>
    <dgm:pt modelId="{48946875-BB1F-4899-8C06-CDF38BA561CB}" type="sibTrans" cxnId="{AD6BC090-7AE5-4A4E-8BB1-F691BD3C6BA6}">
      <dgm:prSet/>
      <dgm:spPr/>
      <dgm:t>
        <a:bodyPr/>
        <a:lstStyle/>
        <a:p>
          <a:endParaRPr lang="en-US"/>
        </a:p>
      </dgm:t>
    </dgm:pt>
    <dgm:pt modelId="{951BE4ED-6F31-41AF-8B1D-3D73611A451B}" type="parTrans" cxnId="{AD6BC090-7AE5-4A4E-8BB1-F691BD3C6BA6}">
      <dgm:prSet/>
      <dgm:spPr/>
      <dgm:t>
        <a:bodyPr/>
        <a:lstStyle/>
        <a:p>
          <a:endParaRPr lang="en-US"/>
        </a:p>
      </dgm:t>
    </dgm:pt>
    <dgm:pt modelId="{68383D55-0BAD-49BC-89E8-C10F26DA6B41}" type="pres">
      <dgm:prSet presAssocID="{1B6E886F-283B-4F70-B1D8-8E27BA3EB369}" presName="Name0" presStyleCnt="0">
        <dgm:presLayoutVars>
          <dgm:dir/>
          <dgm:resizeHandles val="exact"/>
        </dgm:presLayoutVars>
      </dgm:prSet>
      <dgm:spPr/>
    </dgm:pt>
    <dgm:pt modelId="{51FCA702-1224-4C40-9703-6EF6A49AFC33}" type="pres">
      <dgm:prSet presAssocID="{33E10577-A935-4703-B265-EEA7D81E02FC}" presName="composite" presStyleCnt="0"/>
      <dgm:spPr/>
    </dgm:pt>
    <dgm:pt modelId="{91048AB6-1B1A-4945-8472-69B5FFCDD42A}" type="pres">
      <dgm:prSet presAssocID="{33E10577-A935-4703-B265-EEA7D81E02FC}" presName="rect1" presStyleLbl="bgShp" presStyleIdx="0" presStyleCnt="1" custScaleX="156968" custScaleY="170153" custLinFactNeighborX="-30761" custLinFactNeighborY="397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DC46AA66-0994-4B1D-A8A4-515CD9A3B75A}" type="pres">
      <dgm:prSet presAssocID="{33E10577-A935-4703-B265-EEA7D81E02FC}" presName="rect2" presStyleLbl="trBgShp" presStyleIdx="0" presStyleCnt="1" custAng="16200000" custScaleX="125960" custScaleY="249495" custLinFactY="-42695" custLinFactNeighborX="77986" custLinFactNeighborY="-100000">
        <dgm:presLayoutVars>
          <dgm:bulletEnabled val="1"/>
        </dgm:presLayoutVars>
      </dgm:prSet>
      <dgm:spPr/>
    </dgm:pt>
  </dgm:ptLst>
  <dgm:cxnLst>
    <dgm:cxn modelId="{7EE8A484-FF38-4C4D-94B4-B3868997E8C3}" type="presOf" srcId="{33E10577-A935-4703-B265-EEA7D81E02FC}" destId="{DC46AA66-0994-4B1D-A8A4-515CD9A3B75A}" srcOrd="0" destOrd="0" presId="urn:microsoft.com/office/officeart/2008/layout/BendingPictureSemiTransparentText"/>
    <dgm:cxn modelId="{AD6BC090-7AE5-4A4E-8BB1-F691BD3C6BA6}" srcId="{1B6E886F-283B-4F70-B1D8-8E27BA3EB369}" destId="{33E10577-A935-4703-B265-EEA7D81E02FC}" srcOrd="0" destOrd="0" parTransId="{951BE4ED-6F31-41AF-8B1D-3D73611A451B}" sibTransId="{48946875-BB1F-4899-8C06-CDF38BA561CB}"/>
    <dgm:cxn modelId="{B6BED5D7-367A-4D85-BEEA-CEE94AF86B57}" type="presOf" srcId="{1B6E886F-283B-4F70-B1D8-8E27BA3EB369}" destId="{68383D55-0BAD-49BC-89E8-C10F26DA6B41}" srcOrd="0" destOrd="0" presId="urn:microsoft.com/office/officeart/2008/layout/BendingPictureSemiTransparentText"/>
    <dgm:cxn modelId="{EE9C9542-FDFF-40CD-8711-0DCC6B0C946C}" type="presParOf" srcId="{68383D55-0BAD-49BC-89E8-C10F26DA6B41}" destId="{51FCA702-1224-4C40-9703-6EF6A49AFC33}" srcOrd="0" destOrd="0" presId="urn:microsoft.com/office/officeart/2008/layout/BendingPictureSemiTransparentText"/>
    <dgm:cxn modelId="{E7AA82FC-016C-4A16-9770-87C45C443EC3}" type="presParOf" srcId="{51FCA702-1224-4C40-9703-6EF6A49AFC33}" destId="{91048AB6-1B1A-4945-8472-69B5FFCDD42A}" srcOrd="0" destOrd="0" presId="urn:microsoft.com/office/officeart/2008/layout/BendingPictureSemiTransparentText"/>
    <dgm:cxn modelId="{4A09FB3D-98B5-4D75-9BD3-DB1D43741877}" type="presParOf" srcId="{51FCA702-1224-4C40-9703-6EF6A49AFC33}" destId="{DC46AA66-0994-4B1D-A8A4-515CD9A3B75A}" srcOrd="1" destOrd="0" presId="urn:microsoft.com/office/officeart/2008/layout/BendingPictureSemiTransparentText"/>
  </dgm:cxnLst>
  <dgm:bg>
    <a:solidFill>
      <a:schemeClr val="bg2">
        <a:lumMod val="9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9605D6D-E64D-4B97-8012-5585E2ED346D}" type="doc">
      <dgm:prSet loTypeId="urn:microsoft.com/office/officeart/2008/layout/HalfCircleOrganizationChart" loCatId="hierarchy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1700AEA-0331-4CD7-9412-85A7B1893D50}">
      <dgm:prSet phldrT="[نص]"/>
      <dgm:spPr/>
      <dgm:t>
        <a:bodyPr/>
        <a:lstStyle/>
        <a:p>
          <a:r>
            <a:rPr lang="en-US" dirty="0" err="1"/>
            <a:t>Num</a:t>
          </a:r>
          <a:endParaRPr lang="en-US" dirty="0"/>
        </a:p>
      </dgm:t>
    </dgm:pt>
    <dgm:pt modelId="{B7E388F4-7144-40E6-AEA2-839CBC80137E}" type="parTrans" cxnId="{75B199B4-3995-4692-86B6-A1B4484C0D51}">
      <dgm:prSet/>
      <dgm:spPr/>
      <dgm:t>
        <a:bodyPr/>
        <a:lstStyle/>
        <a:p>
          <a:endParaRPr lang="en-US"/>
        </a:p>
      </dgm:t>
    </dgm:pt>
    <dgm:pt modelId="{54343A29-BCE8-448B-8EC1-9210F3864937}" type="sibTrans" cxnId="{75B199B4-3995-4692-86B6-A1B4484C0D51}">
      <dgm:prSet/>
      <dgm:spPr/>
      <dgm:t>
        <a:bodyPr/>
        <a:lstStyle/>
        <a:p>
          <a:endParaRPr lang="en-US"/>
        </a:p>
      </dgm:t>
    </dgm:pt>
    <dgm:pt modelId="{9584B5DF-D006-42FD-B706-3439C5534355}">
      <dgm:prSet phldrT="[نص]"/>
      <dgm:spPr/>
      <dgm:t>
        <a:bodyPr/>
        <a:lstStyle/>
        <a:p>
          <a:r>
            <a:rPr lang="en-US" dirty="0"/>
            <a:t>Polar</a:t>
          </a:r>
        </a:p>
      </dgm:t>
    </dgm:pt>
    <dgm:pt modelId="{0DE6BBA0-6F0F-4355-83E6-F865346CFEFA}" type="parTrans" cxnId="{F90AB3E1-3E99-467C-96BC-BD676ACBCA05}">
      <dgm:prSet/>
      <dgm:spPr/>
      <dgm:t>
        <a:bodyPr/>
        <a:lstStyle/>
        <a:p>
          <a:endParaRPr lang="en-US"/>
        </a:p>
      </dgm:t>
    </dgm:pt>
    <dgm:pt modelId="{A78871F5-AE79-4935-8320-E02BC77C599D}" type="sibTrans" cxnId="{F90AB3E1-3E99-467C-96BC-BD676ACBCA05}">
      <dgm:prSet/>
      <dgm:spPr/>
      <dgm:t>
        <a:bodyPr/>
        <a:lstStyle/>
        <a:p>
          <a:endParaRPr lang="en-US"/>
        </a:p>
      </dgm:t>
    </dgm:pt>
    <dgm:pt modelId="{6571A0E9-D48B-48FA-8BC2-95ECBF8F07B8}">
      <dgm:prSet/>
      <dgm:spPr/>
      <dgm:t>
        <a:bodyPr/>
        <a:lstStyle/>
        <a:p>
          <a:r>
            <a:rPr lang="en-US" dirty="0"/>
            <a:t>Integer</a:t>
          </a:r>
        </a:p>
      </dgm:t>
    </dgm:pt>
    <dgm:pt modelId="{01C055D6-6BDA-4228-97C4-96079842B6D5}" type="parTrans" cxnId="{A37E1269-EDC6-4B16-9911-E6B432410F41}">
      <dgm:prSet/>
      <dgm:spPr/>
      <dgm:t>
        <a:bodyPr/>
        <a:lstStyle/>
        <a:p>
          <a:endParaRPr lang="en-US"/>
        </a:p>
      </dgm:t>
    </dgm:pt>
    <dgm:pt modelId="{BD48349E-6670-4821-8640-EF0D8EB49E56}" type="sibTrans" cxnId="{A37E1269-EDC6-4B16-9911-E6B432410F41}">
      <dgm:prSet/>
      <dgm:spPr/>
      <dgm:t>
        <a:bodyPr/>
        <a:lstStyle/>
        <a:p>
          <a:endParaRPr lang="en-US"/>
        </a:p>
      </dgm:t>
    </dgm:pt>
    <dgm:pt modelId="{72D24EAA-F4D4-4944-A4B3-CFDAE5DD5199}">
      <dgm:prSet/>
      <dgm:spPr/>
      <dgm:t>
        <a:bodyPr/>
        <a:lstStyle/>
        <a:p>
          <a:r>
            <a:rPr lang="en-US" dirty="0"/>
            <a:t> POINT</a:t>
          </a:r>
        </a:p>
      </dgm:t>
    </dgm:pt>
    <dgm:pt modelId="{13E488C3-60CF-44DA-A705-9E5EEA45E115}" type="parTrans" cxnId="{26775046-CFF1-40C6-89D3-5116CFC336F5}">
      <dgm:prSet/>
      <dgm:spPr/>
      <dgm:t>
        <a:bodyPr/>
        <a:lstStyle/>
        <a:p>
          <a:endParaRPr lang="en-US"/>
        </a:p>
      </dgm:t>
    </dgm:pt>
    <dgm:pt modelId="{B754E1D2-0452-43D7-BDCE-4686DA686426}" type="sibTrans" cxnId="{26775046-CFF1-40C6-89D3-5116CFC336F5}">
      <dgm:prSet/>
      <dgm:spPr/>
      <dgm:t>
        <a:bodyPr/>
        <a:lstStyle/>
        <a:p>
          <a:endParaRPr lang="en-US"/>
        </a:p>
      </dgm:t>
    </dgm:pt>
    <dgm:pt modelId="{5894A2E1-D41F-4BAC-AFD3-CE0D2620D646}">
      <dgm:prSet/>
      <dgm:spPr/>
      <dgm:t>
        <a:bodyPr/>
        <a:lstStyle/>
        <a:p>
          <a:r>
            <a:rPr lang="en-US" dirty="0"/>
            <a:t>Float </a:t>
          </a:r>
        </a:p>
      </dgm:t>
    </dgm:pt>
    <dgm:pt modelId="{D709C3A3-85CB-4355-A2DB-23231B42F4FD}" type="parTrans" cxnId="{2DCC09CF-B507-4BD2-9E26-63ED74DEC4EA}">
      <dgm:prSet/>
      <dgm:spPr/>
      <dgm:t>
        <a:bodyPr/>
        <a:lstStyle/>
        <a:p>
          <a:endParaRPr lang="en-US"/>
        </a:p>
      </dgm:t>
    </dgm:pt>
    <dgm:pt modelId="{2F386F0B-1814-4CE7-AA6D-CEB1A73395A6}" type="sibTrans" cxnId="{2DCC09CF-B507-4BD2-9E26-63ED74DEC4EA}">
      <dgm:prSet/>
      <dgm:spPr/>
      <dgm:t>
        <a:bodyPr/>
        <a:lstStyle/>
        <a:p>
          <a:endParaRPr lang="en-US"/>
        </a:p>
      </dgm:t>
    </dgm:pt>
    <dgm:pt modelId="{C59D7D3A-E2EF-472D-81C5-08631CBA49CD}" type="pres">
      <dgm:prSet presAssocID="{C9605D6D-E64D-4B97-8012-5585E2ED346D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90304BD-CBF1-40B3-9275-2049435BE148}" type="pres">
      <dgm:prSet presAssocID="{E1700AEA-0331-4CD7-9412-85A7B1893D50}" presName="hierRoot1" presStyleCnt="0">
        <dgm:presLayoutVars>
          <dgm:hierBranch val="init"/>
        </dgm:presLayoutVars>
      </dgm:prSet>
      <dgm:spPr/>
    </dgm:pt>
    <dgm:pt modelId="{41E2ECF3-CB20-4307-96FC-3CCC54E2D6F4}" type="pres">
      <dgm:prSet presAssocID="{E1700AEA-0331-4CD7-9412-85A7B1893D50}" presName="rootComposite1" presStyleCnt="0"/>
      <dgm:spPr/>
    </dgm:pt>
    <dgm:pt modelId="{F68D0F97-CE82-4F65-BD97-DDD31E95421C}" type="pres">
      <dgm:prSet presAssocID="{E1700AEA-0331-4CD7-9412-85A7B1893D50}" presName="rootText1" presStyleLbl="alignAcc1" presStyleIdx="0" presStyleCnt="0">
        <dgm:presLayoutVars>
          <dgm:chPref val="3"/>
        </dgm:presLayoutVars>
      </dgm:prSet>
      <dgm:spPr/>
    </dgm:pt>
    <dgm:pt modelId="{CD1F223C-46E4-4AE5-92A0-EFD1F62080F9}" type="pres">
      <dgm:prSet presAssocID="{E1700AEA-0331-4CD7-9412-85A7B1893D50}" presName="topArc1" presStyleLbl="parChTrans1D1" presStyleIdx="0" presStyleCnt="10"/>
      <dgm:spPr/>
    </dgm:pt>
    <dgm:pt modelId="{56E47F0C-7104-4C14-A9B2-64964AA03232}" type="pres">
      <dgm:prSet presAssocID="{E1700AEA-0331-4CD7-9412-85A7B1893D50}" presName="bottomArc1" presStyleLbl="parChTrans1D1" presStyleIdx="1" presStyleCnt="10"/>
      <dgm:spPr/>
    </dgm:pt>
    <dgm:pt modelId="{CC901638-7548-4F5E-9F9A-8F9CC5A2E0EF}" type="pres">
      <dgm:prSet presAssocID="{E1700AEA-0331-4CD7-9412-85A7B1893D50}" presName="topConnNode1" presStyleLbl="node1" presStyleIdx="0" presStyleCnt="0"/>
      <dgm:spPr/>
    </dgm:pt>
    <dgm:pt modelId="{19C567CE-F6FD-4E8B-AE81-F6FC44788B7E}" type="pres">
      <dgm:prSet presAssocID="{E1700AEA-0331-4CD7-9412-85A7B1893D50}" presName="hierChild2" presStyleCnt="0"/>
      <dgm:spPr/>
    </dgm:pt>
    <dgm:pt modelId="{FDA9A659-2D94-42F3-8839-21CB78CBA872}" type="pres">
      <dgm:prSet presAssocID="{0DE6BBA0-6F0F-4355-83E6-F865346CFEFA}" presName="Name28" presStyleLbl="parChTrans1D2" presStyleIdx="0" presStyleCnt="4"/>
      <dgm:spPr/>
    </dgm:pt>
    <dgm:pt modelId="{E2F4E1F3-18C5-437A-8B43-C227412EC8CD}" type="pres">
      <dgm:prSet presAssocID="{9584B5DF-D006-42FD-B706-3439C5534355}" presName="hierRoot2" presStyleCnt="0">
        <dgm:presLayoutVars>
          <dgm:hierBranch val="init"/>
        </dgm:presLayoutVars>
      </dgm:prSet>
      <dgm:spPr/>
    </dgm:pt>
    <dgm:pt modelId="{42ECDF3B-BEB6-4D3A-B0DD-1DBA76DD85D3}" type="pres">
      <dgm:prSet presAssocID="{9584B5DF-D006-42FD-B706-3439C5534355}" presName="rootComposite2" presStyleCnt="0"/>
      <dgm:spPr/>
    </dgm:pt>
    <dgm:pt modelId="{61364BE0-CD1B-4D45-A9BF-2754A800DB66}" type="pres">
      <dgm:prSet presAssocID="{9584B5DF-D006-42FD-B706-3439C5534355}" presName="rootText2" presStyleLbl="alignAcc1" presStyleIdx="0" presStyleCnt="0">
        <dgm:presLayoutVars>
          <dgm:chPref val="3"/>
        </dgm:presLayoutVars>
      </dgm:prSet>
      <dgm:spPr/>
    </dgm:pt>
    <dgm:pt modelId="{C6C99692-6655-45A1-AA17-5CB06187CA79}" type="pres">
      <dgm:prSet presAssocID="{9584B5DF-D006-42FD-B706-3439C5534355}" presName="topArc2" presStyleLbl="parChTrans1D1" presStyleIdx="2" presStyleCnt="10"/>
      <dgm:spPr/>
    </dgm:pt>
    <dgm:pt modelId="{1CA84E9B-F0FE-4F03-B409-FE31D6175B8D}" type="pres">
      <dgm:prSet presAssocID="{9584B5DF-D006-42FD-B706-3439C5534355}" presName="bottomArc2" presStyleLbl="parChTrans1D1" presStyleIdx="3" presStyleCnt="10"/>
      <dgm:spPr/>
    </dgm:pt>
    <dgm:pt modelId="{BDF2C523-9422-4E60-8CE7-ABFCD5C54F1E}" type="pres">
      <dgm:prSet presAssocID="{9584B5DF-D006-42FD-B706-3439C5534355}" presName="topConnNode2" presStyleLbl="node2" presStyleIdx="0" presStyleCnt="0"/>
      <dgm:spPr/>
    </dgm:pt>
    <dgm:pt modelId="{6CE307FF-C2C9-48A3-A7F6-06890743E5EB}" type="pres">
      <dgm:prSet presAssocID="{9584B5DF-D006-42FD-B706-3439C5534355}" presName="hierChild4" presStyleCnt="0"/>
      <dgm:spPr/>
    </dgm:pt>
    <dgm:pt modelId="{CE9CDA44-1458-4470-99C0-E14032DC7E5C}" type="pres">
      <dgm:prSet presAssocID="{9584B5DF-D006-42FD-B706-3439C5534355}" presName="hierChild5" presStyleCnt="0"/>
      <dgm:spPr/>
    </dgm:pt>
    <dgm:pt modelId="{71D767AF-CB39-41D8-B8AB-76907163FFD8}" type="pres">
      <dgm:prSet presAssocID="{01C055D6-6BDA-4228-97C4-96079842B6D5}" presName="Name28" presStyleLbl="parChTrans1D2" presStyleIdx="1" presStyleCnt="4"/>
      <dgm:spPr/>
    </dgm:pt>
    <dgm:pt modelId="{D0543C7A-AF81-449E-954B-6963C253EA6E}" type="pres">
      <dgm:prSet presAssocID="{6571A0E9-D48B-48FA-8BC2-95ECBF8F07B8}" presName="hierRoot2" presStyleCnt="0">
        <dgm:presLayoutVars>
          <dgm:hierBranch val="init"/>
        </dgm:presLayoutVars>
      </dgm:prSet>
      <dgm:spPr/>
    </dgm:pt>
    <dgm:pt modelId="{17FF0671-55D1-4378-9733-EFC3AAAB1B45}" type="pres">
      <dgm:prSet presAssocID="{6571A0E9-D48B-48FA-8BC2-95ECBF8F07B8}" presName="rootComposite2" presStyleCnt="0"/>
      <dgm:spPr/>
    </dgm:pt>
    <dgm:pt modelId="{8FEF623A-7CE8-4CC8-B191-CCFB5F7346A0}" type="pres">
      <dgm:prSet presAssocID="{6571A0E9-D48B-48FA-8BC2-95ECBF8F07B8}" presName="rootText2" presStyleLbl="alignAcc1" presStyleIdx="0" presStyleCnt="0">
        <dgm:presLayoutVars>
          <dgm:chPref val="3"/>
        </dgm:presLayoutVars>
      </dgm:prSet>
      <dgm:spPr/>
    </dgm:pt>
    <dgm:pt modelId="{ADEE4CB1-81F1-47CC-A645-BD909A8811BC}" type="pres">
      <dgm:prSet presAssocID="{6571A0E9-D48B-48FA-8BC2-95ECBF8F07B8}" presName="topArc2" presStyleLbl="parChTrans1D1" presStyleIdx="4" presStyleCnt="10"/>
      <dgm:spPr/>
    </dgm:pt>
    <dgm:pt modelId="{D34E1058-D011-48AD-9938-4E11F7C80646}" type="pres">
      <dgm:prSet presAssocID="{6571A0E9-D48B-48FA-8BC2-95ECBF8F07B8}" presName="bottomArc2" presStyleLbl="parChTrans1D1" presStyleIdx="5" presStyleCnt="10"/>
      <dgm:spPr/>
    </dgm:pt>
    <dgm:pt modelId="{97AAFDBA-4C5D-4E83-83C1-922E2E44784B}" type="pres">
      <dgm:prSet presAssocID="{6571A0E9-D48B-48FA-8BC2-95ECBF8F07B8}" presName="topConnNode2" presStyleLbl="node2" presStyleIdx="0" presStyleCnt="0"/>
      <dgm:spPr/>
    </dgm:pt>
    <dgm:pt modelId="{091CFC92-2284-40ED-B925-EF6C06AD2FA5}" type="pres">
      <dgm:prSet presAssocID="{6571A0E9-D48B-48FA-8BC2-95ECBF8F07B8}" presName="hierChild4" presStyleCnt="0"/>
      <dgm:spPr/>
    </dgm:pt>
    <dgm:pt modelId="{B9213FB6-A7FE-42DC-9888-262A0E3E7E71}" type="pres">
      <dgm:prSet presAssocID="{6571A0E9-D48B-48FA-8BC2-95ECBF8F07B8}" presName="hierChild5" presStyleCnt="0"/>
      <dgm:spPr/>
    </dgm:pt>
    <dgm:pt modelId="{291DD797-349D-46A3-9A79-741C09EBF8A0}" type="pres">
      <dgm:prSet presAssocID="{13E488C3-60CF-44DA-A705-9E5EEA45E115}" presName="Name28" presStyleLbl="parChTrans1D2" presStyleIdx="2" presStyleCnt="4"/>
      <dgm:spPr/>
    </dgm:pt>
    <dgm:pt modelId="{64493C41-4D87-43CA-961C-03DB53C20B24}" type="pres">
      <dgm:prSet presAssocID="{72D24EAA-F4D4-4944-A4B3-CFDAE5DD5199}" presName="hierRoot2" presStyleCnt="0">
        <dgm:presLayoutVars>
          <dgm:hierBranch val="init"/>
        </dgm:presLayoutVars>
      </dgm:prSet>
      <dgm:spPr/>
    </dgm:pt>
    <dgm:pt modelId="{3F377569-BA86-4C8D-A4B3-CAC866A3703C}" type="pres">
      <dgm:prSet presAssocID="{72D24EAA-F4D4-4944-A4B3-CFDAE5DD5199}" presName="rootComposite2" presStyleCnt="0"/>
      <dgm:spPr/>
    </dgm:pt>
    <dgm:pt modelId="{FDE95DDD-74FB-4995-A59C-E9A08FDFB1AD}" type="pres">
      <dgm:prSet presAssocID="{72D24EAA-F4D4-4944-A4B3-CFDAE5DD5199}" presName="rootText2" presStyleLbl="alignAcc1" presStyleIdx="0" presStyleCnt="0">
        <dgm:presLayoutVars>
          <dgm:chPref val="3"/>
        </dgm:presLayoutVars>
      </dgm:prSet>
      <dgm:spPr/>
    </dgm:pt>
    <dgm:pt modelId="{1962FBE8-9408-4504-8FC7-4D6A2B2321E1}" type="pres">
      <dgm:prSet presAssocID="{72D24EAA-F4D4-4944-A4B3-CFDAE5DD5199}" presName="topArc2" presStyleLbl="parChTrans1D1" presStyleIdx="6" presStyleCnt="10"/>
      <dgm:spPr/>
    </dgm:pt>
    <dgm:pt modelId="{F1000CBB-E9E4-4915-96AA-0694F9363ECB}" type="pres">
      <dgm:prSet presAssocID="{72D24EAA-F4D4-4944-A4B3-CFDAE5DD5199}" presName="bottomArc2" presStyleLbl="parChTrans1D1" presStyleIdx="7" presStyleCnt="10"/>
      <dgm:spPr/>
    </dgm:pt>
    <dgm:pt modelId="{42235496-516A-4DAF-B63D-2806A02125CE}" type="pres">
      <dgm:prSet presAssocID="{72D24EAA-F4D4-4944-A4B3-CFDAE5DD5199}" presName="topConnNode2" presStyleLbl="node2" presStyleIdx="0" presStyleCnt="0"/>
      <dgm:spPr/>
    </dgm:pt>
    <dgm:pt modelId="{AC9261B0-0CBF-4884-B437-A5A4E23DBF9F}" type="pres">
      <dgm:prSet presAssocID="{72D24EAA-F4D4-4944-A4B3-CFDAE5DD5199}" presName="hierChild4" presStyleCnt="0"/>
      <dgm:spPr/>
    </dgm:pt>
    <dgm:pt modelId="{55EA4413-3D43-4C76-BAA0-224E74E60C84}" type="pres">
      <dgm:prSet presAssocID="{72D24EAA-F4D4-4944-A4B3-CFDAE5DD5199}" presName="hierChild5" presStyleCnt="0"/>
      <dgm:spPr/>
    </dgm:pt>
    <dgm:pt modelId="{83B4808C-9246-4A7D-853C-5FCBF2E81A34}" type="pres">
      <dgm:prSet presAssocID="{D709C3A3-85CB-4355-A2DB-23231B42F4FD}" presName="Name28" presStyleLbl="parChTrans1D2" presStyleIdx="3" presStyleCnt="4"/>
      <dgm:spPr/>
    </dgm:pt>
    <dgm:pt modelId="{820C0016-2730-49F5-AFC9-7B99BE7E9D54}" type="pres">
      <dgm:prSet presAssocID="{5894A2E1-D41F-4BAC-AFD3-CE0D2620D646}" presName="hierRoot2" presStyleCnt="0">
        <dgm:presLayoutVars>
          <dgm:hierBranch val="init"/>
        </dgm:presLayoutVars>
      </dgm:prSet>
      <dgm:spPr/>
    </dgm:pt>
    <dgm:pt modelId="{C241EA4A-1DE2-4D71-8BE4-87115F2E8890}" type="pres">
      <dgm:prSet presAssocID="{5894A2E1-D41F-4BAC-AFD3-CE0D2620D646}" presName="rootComposite2" presStyleCnt="0"/>
      <dgm:spPr/>
    </dgm:pt>
    <dgm:pt modelId="{E4C7DDFE-B0EB-4000-A45F-832640492910}" type="pres">
      <dgm:prSet presAssocID="{5894A2E1-D41F-4BAC-AFD3-CE0D2620D646}" presName="rootText2" presStyleLbl="alignAcc1" presStyleIdx="0" presStyleCnt="0">
        <dgm:presLayoutVars>
          <dgm:chPref val="3"/>
        </dgm:presLayoutVars>
      </dgm:prSet>
      <dgm:spPr/>
    </dgm:pt>
    <dgm:pt modelId="{E05BED3D-D975-43A6-A60E-2E1DA7F1A320}" type="pres">
      <dgm:prSet presAssocID="{5894A2E1-D41F-4BAC-AFD3-CE0D2620D646}" presName="topArc2" presStyleLbl="parChTrans1D1" presStyleIdx="8" presStyleCnt="10"/>
      <dgm:spPr/>
    </dgm:pt>
    <dgm:pt modelId="{BE193A67-CA94-471A-BB8B-FA4764B17401}" type="pres">
      <dgm:prSet presAssocID="{5894A2E1-D41F-4BAC-AFD3-CE0D2620D646}" presName="bottomArc2" presStyleLbl="parChTrans1D1" presStyleIdx="9" presStyleCnt="10"/>
      <dgm:spPr/>
    </dgm:pt>
    <dgm:pt modelId="{546D7A62-263D-47B1-8C0D-664303061B2C}" type="pres">
      <dgm:prSet presAssocID="{5894A2E1-D41F-4BAC-AFD3-CE0D2620D646}" presName="topConnNode2" presStyleLbl="node2" presStyleIdx="0" presStyleCnt="0"/>
      <dgm:spPr/>
    </dgm:pt>
    <dgm:pt modelId="{24258AFF-8191-488B-A2A4-189EEFC79CEA}" type="pres">
      <dgm:prSet presAssocID="{5894A2E1-D41F-4BAC-AFD3-CE0D2620D646}" presName="hierChild4" presStyleCnt="0"/>
      <dgm:spPr/>
    </dgm:pt>
    <dgm:pt modelId="{7CC203C3-3449-40A9-9D5C-EC8EB132F0BB}" type="pres">
      <dgm:prSet presAssocID="{5894A2E1-D41F-4BAC-AFD3-CE0D2620D646}" presName="hierChild5" presStyleCnt="0"/>
      <dgm:spPr/>
    </dgm:pt>
    <dgm:pt modelId="{B0A55B4C-7C8C-4EB1-8E48-86916DC4A302}" type="pres">
      <dgm:prSet presAssocID="{E1700AEA-0331-4CD7-9412-85A7B1893D50}" presName="hierChild3" presStyleCnt="0"/>
      <dgm:spPr/>
    </dgm:pt>
  </dgm:ptLst>
  <dgm:cxnLst>
    <dgm:cxn modelId="{6CD1850A-6AA5-4805-9044-837F57D00928}" type="presOf" srcId="{5894A2E1-D41F-4BAC-AFD3-CE0D2620D646}" destId="{546D7A62-263D-47B1-8C0D-664303061B2C}" srcOrd="1" destOrd="0" presId="urn:microsoft.com/office/officeart/2008/layout/HalfCircleOrganizationChart"/>
    <dgm:cxn modelId="{7A2D3D0B-25C2-4F66-98E2-A92F5214BFBC}" type="presOf" srcId="{9584B5DF-D006-42FD-B706-3439C5534355}" destId="{BDF2C523-9422-4E60-8CE7-ABFCD5C54F1E}" srcOrd="1" destOrd="0" presId="urn:microsoft.com/office/officeart/2008/layout/HalfCircleOrganizationChart"/>
    <dgm:cxn modelId="{26775046-CFF1-40C6-89D3-5116CFC336F5}" srcId="{E1700AEA-0331-4CD7-9412-85A7B1893D50}" destId="{72D24EAA-F4D4-4944-A4B3-CFDAE5DD5199}" srcOrd="2" destOrd="0" parTransId="{13E488C3-60CF-44DA-A705-9E5EEA45E115}" sibTransId="{B754E1D2-0452-43D7-BDCE-4686DA686426}"/>
    <dgm:cxn modelId="{A37E1269-EDC6-4B16-9911-E6B432410F41}" srcId="{E1700AEA-0331-4CD7-9412-85A7B1893D50}" destId="{6571A0E9-D48B-48FA-8BC2-95ECBF8F07B8}" srcOrd="1" destOrd="0" parTransId="{01C055D6-6BDA-4228-97C4-96079842B6D5}" sibTransId="{BD48349E-6670-4821-8640-EF0D8EB49E56}"/>
    <dgm:cxn modelId="{26A85C51-B294-4D29-AFD4-BDDD378E5A4D}" type="presOf" srcId="{13E488C3-60CF-44DA-A705-9E5EEA45E115}" destId="{291DD797-349D-46A3-9A79-741C09EBF8A0}" srcOrd="0" destOrd="0" presId="urn:microsoft.com/office/officeart/2008/layout/HalfCircleOrganizationChart"/>
    <dgm:cxn modelId="{EB868E92-33B5-4D0E-A340-C4E9D4281C12}" type="presOf" srcId="{72D24EAA-F4D4-4944-A4B3-CFDAE5DD5199}" destId="{42235496-516A-4DAF-B63D-2806A02125CE}" srcOrd="1" destOrd="0" presId="urn:microsoft.com/office/officeart/2008/layout/HalfCircleOrganizationChart"/>
    <dgm:cxn modelId="{6F6A079B-4B21-4019-BA70-B4460C5B2B18}" type="presOf" srcId="{6571A0E9-D48B-48FA-8BC2-95ECBF8F07B8}" destId="{97AAFDBA-4C5D-4E83-83C1-922E2E44784B}" srcOrd="1" destOrd="0" presId="urn:microsoft.com/office/officeart/2008/layout/HalfCircleOrganizationChart"/>
    <dgm:cxn modelId="{94A5A79D-F4BB-47E6-A3F3-4ABC807B12AC}" type="presOf" srcId="{9584B5DF-D006-42FD-B706-3439C5534355}" destId="{61364BE0-CD1B-4D45-A9BF-2754A800DB66}" srcOrd="0" destOrd="0" presId="urn:microsoft.com/office/officeart/2008/layout/HalfCircleOrganizationChart"/>
    <dgm:cxn modelId="{DA7E3AA2-8A4D-4E18-A388-FE5A8A993ED8}" type="presOf" srcId="{0DE6BBA0-6F0F-4355-83E6-F865346CFEFA}" destId="{FDA9A659-2D94-42F3-8839-21CB78CBA872}" srcOrd="0" destOrd="0" presId="urn:microsoft.com/office/officeart/2008/layout/HalfCircleOrganizationChart"/>
    <dgm:cxn modelId="{54E282A8-E033-4FB7-A545-D497CAA677C4}" type="presOf" srcId="{6571A0E9-D48B-48FA-8BC2-95ECBF8F07B8}" destId="{8FEF623A-7CE8-4CC8-B191-CCFB5F7346A0}" srcOrd="0" destOrd="0" presId="urn:microsoft.com/office/officeart/2008/layout/HalfCircleOrganizationChart"/>
    <dgm:cxn modelId="{75B199B4-3995-4692-86B6-A1B4484C0D51}" srcId="{C9605D6D-E64D-4B97-8012-5585E2ED346D}" destId="{E1700AEA-0331-4CD7-9412-85A7B1893D50}" srcOrd="0" destOrd="0" parTransId="{B7E388F4-7144-40E6-AEA2-839CBC80137E}" sibTransId="{54343A29-BCE8-448B-8EC1-9210F3864937}"/>
    <dgm:cxn modelId="{AA6862B6-54D8-4AE4-8D34-D28E1F5C0E05}" type="presOf" srcId="{D709C3A3-85CB-4355-A2DB-23231B42F4FD}" destId="{83B4808C-9246-4A7D-853C-5FCBF2E81A34}" srcOrd="0" destOrd="0" presId="urn:microsoft.com/office/officeart/2008/layout/HalfCircleOrganizationChart"/>
    <dgm:cxn modelId="{2DCC09CF-B507-4BD2-9E26-63ED74DEC4EA}" srcId="{E1700AEA-0331-4CD7-9412-85A7B1893D50}" destId="{5894A2E1-D41F-4BAC-AFD3-CE0D2620D646}" srcOrd="3" destOrd="0" parTransId="{D709C3A3-85CB-4355-A2DB-23231B42F4FD}" sibTransId="{2F386F0B-1814-4CE7-AA6D-CEB1A73395A6}"/>
    <dgm:cxn modelId="{C0AC98D1-B1D6-4837-A998-DA22690F82D2}" type="presOf" srcId="{5894A2E1-D41F-4BAC-AFD3-CE0D2620D646}" destId="{E4C7DDFE-B0EB-4000-A45F-832640492910}" srcOrd="0" destOrd="0" presId="urn:microsoft.com/office/officeart/2008/layout/HalfCircleOrganizationChart"/>
    <dgm:cxn modelId="{8CAEC3D5-5530-4D5E-81CC-CA9F0540F0D5}" type="presOf" srcId="{E1700AEA-0331-4CD7-9412-85A7B1893D50}" destId="{CC901638-7548-4F5E-9F9A-8F9CC5A2E0EF}" srcOrd="1" destOrd="0" presId="urn:microsoft.com/office/officeart/2008/layout/HalfCircleOrganizationChart"/>
    <dgm:cxn modelId="{C74162DC-39E2-4451-9F33-B0CCA7570544}" type="presOf" srcId="{C9605D6D-E64D-4B97-8012-5585E2ED346D}" destId="{C59D7D3A-E2EF-472D-81C5-08631CBA49CD}" srcOrd="0" destOrd="0" presId="urn:microsoft.com/office/officeart/2008/layout/HalfCircleOrganizationChart"/>
    <dgm:cxn modelId="{F90AB3E1-3E99-467C-96BC-BD676ACBCA05}" srcId="{E1700AEA-0331-4CD7-9412-85A7B1893D50}" destId="{9584B5DF-D006-42FD-B706-3439C5534355}" srcOrd="0" destOrd="0" parTransId="{0DE6BBA0-6F0F-4355-83E6-F865346CFEFA}" sibTransId="{A78871F5-AE79-4935-8320-E02BC77C599D}"/>
    <dgm:cxn modelId="{01D398EC-6843-4DA2-8E5C-75C8E6A6BF85}" type="presOf" srcId="{E1700AEA-0331-4CD7-9412-85A7B1893D50}" destId="{F68D0F97-CE82-4F65-BD97-DDD31E95421C}" srcOrd="0" destOrd="0" presId="urn:microsoft.com/office/officeart/2008/layout/HalfCircleOrganizationChart"/>
    <dgm:cxn modelId="{EAC502F3-CE82-46AA-9213-17458E0497A4}" type="presOf" srcId="{72D24EAA-F4D4-4944-A4B3-CFDAE5DD5199}" destId="{FDE95DDD-74FB-4995-A59C-E9A08FDFB1AD}" srcOrd="0" destOrd="0" presId="urn:microsoft.com/office/officeart/2008/layout/HalfCircleOrganizationChart"/>
    <dgm:cxn modelId="{61233AF5-9030-4033-9AF2-F88DD7CFD591}" type="presOf" srcId="{01C055D6-6BDA-4228-97C4-96079842B6D5}" destId="{71D767AF-CB39-41D8-B8AB-76907163FFD8}" srcOrd="0" destOrd="0" presId="urn:microsoft.com/office/officeart/2008/layout/HalfCircleOrganizationChart"/>
    <dgm:cxn modelId="{5AEF3AF1-C3F6-4631-85FD-7845502EF677}" type="presParOf" srcId="{C59D7D3A-E2EF-472D-81C5-08631CBA49CD}" destId="{C90304BD-CBF1-40B3-9275-2049435BE148}" srcOrd="0" destOrd="0" presId="urn:microsoft.com/office/officeart/2008/layout/HalfCircleOrganizationChart"/>
    <dgm:cxn modelId="{0F50E4E4-6D56-4839-BD51-23A9EE0FA5FA}" type="presParOf" srcId="{C90304BD-CBF1-40B3-9275-2049435BE148}" destId="{41E2ECF3-CB20-4307-96FC-3CCC54E2D6F4}" srcOrd="0" destOrd="0" presId="urn:microsoft.com/office/officeart/2008/layout/HalfCircleOrganizationChart"/>
    <dgm:cxn modelId="{EF343B3A-E106-4FCA-8211-2A9B7F38212E}" type="presParOf" srcId="{41E2ECF3-CB20-4307-96FC-3CCC54E2D6F4}" destId="{F68D0F97-CE82-4F65-BD97-DDD31E95421C}" srcOrd="0" destOrd="0" presId="urn:microsoft.com/office/officeart/2008/layout/HalfCircleOrganizationChart"/>
    <dgm:cxn modelId="{9B783AC7-6B2B-44BC-8A46-CA9BC12CD73F}" type="presParOf" srcId="{41E2ECF3-CB20-4307-96FC-3CCC54E2D6F4}" destId="{CD1F223C-46E4-4AE5-92A0-EFD1F62080F9}" srcOrd="1" destOrd="0" presId="urn:microsoft.com/office/officeart/2008/layout/HalfCircleOrganizationChart"/>
    <dgm:cxn modelId="{1CE72233-D973-40D0-8AA2-38FB8215EE38}" type="presParOf" srcId="{41E2ECF3-CB20-4307-96FC-3CCC54E2D6F4}" destId="{56E47F0C-7104-4C14-A9B2-64964AA03232}" srcOrd="2" destOrd="0" presId="urn:microsoft.com/office/officeart/2008/layout/HalfCircleOrganizationChart"/>
    <dgm:cxn modelId="{50D63AEF-F399-4BCB-A041-BEFA032EABC4}" type="presParOf" srcId="{41E2ECF3-CB20-4307-96FC-3CCC54E2D6F4}" destId="{CC901638-7548-4F5E-9F9A-8F9CC5A2E0EF}" srcOrd="3" destOrd="0" presId="urn:microsoft.com/office/officeart/2008/layout/HalfCircleOrganizationChart"/>
    <dgm:cxn modelId="{C06799EA-2BF2-4375-9E38-AAA0507A3BDF}" type="presParOf" srcId="{C90304BD-CBF1-40B3-9275-2049435BE148}" destId="{19C567CE-F6FD-4E8B-AE81-F6FC44788B7E}" srcOrd="1" destOrd="0" presId="urn:microsoft.com/office/officeart/2008/layout/HalfCircleOrganizationChart"/>
    <dgm:cxn modelId="{CD1B3391-4785-406A-9092-D2E18BD3E745}" type="presParOf" srcId="{19C567CE-F6FD-4E8B-AE81-F6FC44788B7E}" destId="{FDA9A659-2D94-42F3-8839-21CB78CBA872}" srcOrd="0" destOrd="0" presId="urn:microsoft.com/office/officeart/2008/layout/HalfCircleOrganizationChart"/>
    <dgm:cxn modelId="{55FDA5FB-C90A-45E3-B352-435A02F962BD}" type="presParOf" srcId="{19C567CE-F6FD-4E8B-AE81-F6FC44788B7E}" destId="{E2F4E1F3-18C5-437A-8B43-C227412EC8CD}" srcOrd="1" destOrd="0" presId="urn:microsoft.com/office/officeart/2008/layout/HalfCircleOrganizationChart"/>
    <dgm:cxn modelId="{DBB2A6ED-BCA7-40A5-9CF0-72D4E574AADE}" type="presParOf" srcId="{E2F4E1F3-18C5-437A-8B43-C227412EC8CD}" destId="{42ECDF3B-BEB6-4D3A-B0DD-1DBA76DD85D3}" srcOrd="0" destOrd="0" presId="urn:microsoft.com/office/officeart/2008/layout/HalfCircleOrganizationChart"/>
    <dgm:cxn modelId="{AB3A6A3F-1C58-4325-BC95-E29196EBF361}" type="presParOf" srcId="{42ECDF3B-BEB6-4D3A-B0DD-1DBA76DD85D3}" destId="{61364BE0-CD1B-4D45-A9BF-2754A800DB66}" srcOrd="0" destOrd="0" presId="urn:microsoft.com/office/officeart/2008/layout/HalfCircleOrganizationChart"/>
    <dgm:cxn modelId="{4B1E13C1-877D-411D-885C-B046E2919EE1}" type="presParOf" srcId="{42ECDF3B-BEB6-4D3A-B0DD-1DBA76DD85D3}" destId="{C6C99692-6655-45A1-AA17-5CB06187CA79}" srcOrd="1" destOrd="0" presId="urn:microsoft.com/office/officeart/2008/layout/HalfCircleOrganizationChart"/>
    <dgm:cxn modelId="{93265873-635A-45D3-B63B-60371BD85FA9}" type="presParOf" srcId="{42ECDF3B-BEB6-4D3A-B0DD-1DBA76DD85D3}" destId="{1CA84E9B-F0FE-4F03-B409-FE31D6175B8D}" srcOrd="2" destOrd="0" presId="urn:microsoft.com/office/officeart/2008/layout/HalfCircleOrganizationChart"/>
    <dgm:cxn modelId="{78822EB4-1819-4A5A-A8D9-A2C2009403A2}" type="presParOf" srcId="{42ECDF3B-BEB6-4D3A-B0DD-1DBA76DD85D3}" destId="{BDF2C523-9422-4E60-8CE7-ABFCD5C54F1E}" srcOrd="3" destOrd="0" presId="urn:microsoft.com/office/officeart/2008/layout/HalfCircleOrganizationChart"/>
    <dgm:cxn modelId="{331B418A-7536-4D77-9FDF-783B87DAF21F}" type="presParOf" srcId="{E2F4E1F3-18C5-437A-8B43-C227412EC8CD}" destId="{6CE307FF-C2C9-48A3-A7F6-06890743E5EB}" srcOrd="1" destOrd="0" presId="urn:microsoft.com/office/officeart/2008/layout/HalfCircleOrganizationChart"/>
    <dgm:cxn modelId="{3CD17D53-2D8F-4638-9AAC-2E1C072356AE}" type="presParOf" srcId="{E2F4E1F3-18C5-437A-8B43-C227412EC8CD}" destId="{CE9CDA44-1458-4470-99C0-E14032DC7E5C}" srcOrd="2" destOrd="0" presId="urn:microsoft.com/office/officeart/2008/layout/HalfCircleOrganizationChart"/>
    <dgm:cxn modelId="{22628E72-2CF5-4C7F-9122-99499C086829}" type="presParOf" srcId="{19C567CE-F6FD-4E8B-AE81-F6FC44788B7E}" destId="{71D767AF-CB39-41D8-B8AB-76907163FFD8}" srcOrd="2" destOrd="0" presId="urn:microsoft.com/office/officeart/2008/layout/HalfCircleOrganizationChart"/>
    <dgm:cxn modelId="{6FAE03A5-33C4-4903-894C-32AB867A8CAF}" type="presParOf" srcId="{19C567CE-F6FD-4E8B-AE81-F6FC44788B7E}" destId="{D0543C7A-AF81-449E-954B-6963C253EA6E}" srcOrd="3" destOrd="0" presId="urn:microsoft.com/office/officeart/2008/layout/HalfCircleOrganizationChart"/>
    <dgm:cxn modelId="{ED941AF6-BA71-405F-A725-A01150396609}" type="presParOf" srcId="{D0543C7A-AF81-449E-954B-6963C253EA6E}" destId="{17FF0671-55D1-4378-9733-EFC3AAAB1B45}" srcOrd="0" destOrd="0" presId="urn:microsoft.com/office/officeart/2008/layout/HalfCircleOrganizationChart"/>
    <dgm:cxn modelId="{1E1F09A9-6D75-4AE3-9114-748FE55BE9A5}" type="presParOf" srcId="{17FF0671-55D1-4378-9733-EFC3AAAB1B45}" destId="{8FEF623A-7CE8-4CC8-B191-CCFB5F7346A0}" srcOrd="0" destOrd="0" presId="urn:microsoft.com/office/officeart/2008/layout/HalfCircleOrganizationChart"/>
    <dgm:cxn modelId="{9BEAEE3B-F447-4304-81DA-E4AFC170CAB9}" type="presParOf" srcId="{17FF0671-55D1-4378-9733-EFC3AAAB1B45}" destId="{ADEE4CB1-81F1-47CC-A645-BD909A8811BC}" srcOrd="1" destOrd="0" presId="urn:microsoft.com/office/officeart/2008/layout/HalfCircleOrganizationChart"/>
    <dgm:cxn modelId="{C5CCBB58-81E3-4EBE-A82C-6673AAC287C8}" type="presParOf" srcId="{17FF0671-55D1-4378-9733-EFC3AAAB1B45}" destId="{D34E1058-D011-48AD-9938-4E11F7C80646}" srcOrd="2" destOrd="0" presId="urn:microsoft.com/office/officeart/2008/layout/HalfCircleOrganizationChart"/>
    <dgm:cxn modelId="{C1C02D9C-9ADB-44DC-A48C-183B80E04C9A}" type="presParOf" srcId="{17FF0671-55D1-4378-9733-EFC3AAAB1B45}" destId="{97AAFDBA-4C5D-4E83-83C1-922E2E44784B}" srcOrd="3" destOrd="0" presId="urn:microsoft.com/office/officeart/2008/layout/HalfCircleOrganizationChart"/>
    <dgm:cxn modelId="{B32CAE7A-603F-45BA-AD59-0BDD5B180742}" type="presParOf" srcId="{D0543C7A-AF81-449E-954B-6963C253EA6E}" destId="{091CFC92-2284-40ED-B925-EF6C06AD2FA5}" srcOrd="1" destOrd="0" presId="urn:microsoft.com/office/officeart/2008/layout/HalfCircleOrganizationChart"/>
    <dgm:cxn modelId="{B8FCF063-34E7-453F-92E9-6172BCC5B618}" type="presParOf" srcId="{D0543C7A-AF81-449E-954B-6963C253EA6E}" destId="{B9213FB6-A7FE-42DC-9888-262A0E3E7E71}" srcOrd="2" destOrd="0" presId="urn:microsoft.com/office/officeart/2008/layout/HalfCircleOrganizationChart"/>
    <dgm:cxn modelId="{68B4B92C-56EB-41B4-88B9-231AAE7A61AD}" type="presParOf" srcId="{19C567CE-F6FD-4E8B-AE81-F6FC44788B7E}" destId="{291DD797-349D-46A3-9A79-741C09EBF8A0}" srcOrd="4" destOrd="0" presId="urn:microsoft.com/office/officeart/2008/layout/HalfCircleOrganizationChart"/>
    <dgm:cxn modelId="{7A8823F4-2E4E-47E0-BA1C-36CA750A5F2C}" type="presParOf" srcId="{19C567CE-F6FD-4E8B-AE81-F6FC44788B7E}" destId="{64493C41-4D87-43CA-961C-03DB53C20B24}" srcOrd="5" destOrd="0" presId="urn:microsoft.com/office/officeart/2008/layout/HalfCircleOrganizationChart"/>
    <dgm:cxn modelId="{89BCD708-99F9-4D39-BEBA-4DD897F4CE22}" type="presParOf" srcId="{64493C41-4D87-43CA-961C-03DB53C20B24}" destId="{3F377569-BA86-4C8D-A4B3-CAC866A3703C}" srcOrd="0" destOrd="0" presId="urn:microsoft.com/office/officeart/2008/layout/HalfCircleOrganizationChart"/>
    <dgm:cxn modelId="{F17C6429-3B9C-4B05-9F35-33C441967062}" type="presParOf" srcId="{3F377569-BA86-4C8D-A4B3-CAC866A3703C}" destId="{FDE95DDD-74FB-4995-A59C-E9A08FDFB1AD}" srcOrd="0" destOrd="0" presId="urn:microsoft.com/office/officeart/2008/layout/HalfCircleOrganizationChart"/>
    <dgm:cxn modelId="{264DE930-858C-46FB-A58B-761E4FA552E9}" type="presParOf" srcId="{3F377569-BA86-4C8D-A4B3-CAC866A3703C}" destId="{1962FBE8-9408-4504-8FC7-4D6A2B2321E1}" srcOrd="1" destOrd="0" presId="urn:microsoft.com/office/officeart/2008/layout/HalfCircleOrganizationChart"/>
    <dgm:cxn modelId="{2CC886BB-17EA-405E-984E-845F015182F5}" type="presParOf" srcId="{3F377569-BA86-4C8D-A4B3-CAC866A3703C}" destId="{F1000CBB-E9E4-4915-96AA-0694F9363ECB}" srcOrd="2" destOrd="0" presId="urn:microsoft.com/office/officeart/2008/layout/HalfCircleOrganizationChart"/>
    <dgm:cxn modelId="{AD9A4B49-89B2-40A4-B86C-215A45A1DA31}" type="presParOf" srcId="{3F377569-BA86-4C8D-A4B3-CAC866A3703C}" destId="{42235496-516A-4DAF-B63D-2806A02125CE}" srcOrd="3" destOrd="0" presId="urn:microsoft.com/office/officeart/2008/layout/HalfCircleOrganizationChart"/>
    <dgm:cxn modelId="{DC367633-1C36-4589-9FC6-A71D9B0D7B75}" type="presParOf" srcId="{64493C41-4D87-43CA-961C-03DB53C20B24}" destId="{AC9261B0-0CBF-4884-B437-A5A4E23DBF9F}" srcOrd="1" destOrd="0" presId="urn:microsoft.com/office/officeart/2008/layout/HalfCircleOrganizationChart"/>
    <dgm:cxn modelId="{4CF98F17-FC07-4E4D-A426-3C663D69B6BB}" type="presParOf" srcId="{64493C41-4D87-43CA-961C-03DB53C20B24}" destId="{55EA4413-3D43-4C76-BAA0-224E74E60C84}" srcOrd="2" destOrd="0" presId="urn:microsoft.com/office/officeart/2008/layout/HalfCircleOrganizationChart"/>
    <dgm:cxn modelId="{1F40941A-9FEC-484C-8F7F-B6B76DD1AAC0}" type="presParOf" srcId="{19C567CE-F6FD-4E8B-AE81-F6FC44788B7E}" destId="{83B4808C-9246-4A7D-853C-5FCBF2E81A34}" srcOrd="6" destOrd="0" presId="urn:microsoft.com/office/officeart/2008/layout/HalfCircleOrganizationChart"/>
    <dgm:cxn modelId="{48FCB9FA-F849-49F4-BD77-DC120CE082C9}" type="presParOf" srcId="{19C567CE-F6FD-4E8B-AE81-F6FC44788B7E}" destId="{820C0016-2730-49F5-AFC9-7B99BE7E9D54}" srcOrd="7" destOrd="0" presId="urn:microsoft.com/office/officeart/2008/layout/HalfCircleOrganizationChart"/>
    <dgm:cxn modelId="{8FE41F81-5BBB-47A9-BE5F-C6EB7DF21BF7}" type="presParOf" srcId="{820C0016-2730-49F5-AFC9-7B99BE7E9D54}" destId="{C241EA4A-1DE2-4D71-8BE4-87115F2E8890}" srcOrd="0" destOrd="0" presId="urn:microsoft.com/office/officeart/2008/layout/HalfCircleOrganizationChart"/>
    <dgm:cxn modelId="{88FBAF2E-6215-47BC-A90A-2BA7A65CC54D}" type="presParOf" srcId="{C241EA4A-1DE2-4D71-8BE4-87115F2E8890}" destId="{E4C7DDFE-B0EB-4000-A45F-832640492910}" srcOrd="0" destOrd="0" presId="urn:microsoft.com/office/officeart/2008/layout/HalfCircleOrganizationChart"/>
    <dgm:cxn modelId="{7EC3EBC3-0502-474B-AA6E-E9078E41BD67}" type="presParOf" srcId="{C241EA4A-1DE2-4D71-8BE4-87115F2E8890}" destId="{E05BED3D-D975-43A6-A60E-2E1DA7F1A320}" srcOrd="1" destOrd="0" presId="urn:microsoft.com/office/officeart/2008/layout/HalfCircleOrganizationChart"/>
    <dgm:cxn modelId="{DFCAFE49-C085-4027-8216-CF78E2B7B0B9}" type="presParOf" srcId="{C241EA4A-1DE2-4D71-8BE4-87115F2E8890}" destId="{BE193A67-CA94-471A-BB8B-FA4764B17401}" srcOrd="2" destOrd="0" presId="urn:microsoft.com/office/officeart/2008/layout/HalfCircleOrganizationChart"/>
    <dgm:cxn modelId="{E7DFD87A-C0DD-4580-A034-79276E19466A}" type="presParOf" srcId="{C241EA4A-1DE2-4D71-8BE4-87115F2E8890}" destId="{546D7A62-263D-47B1-8C0D-664303061B2C}" srcOrd="3" destOrd="0" presId="urn:microsoft.com/office/officeart/2008/layout/HalfCircleOrganizationChart"/>
    <dgm:cxn modelId="{429FC22B-2049-4F5F-AB4C-BA0556899970}" type="presParOf" srcId="{820C0016-2730-49F5-AFC9-7B99BE7E9D54}" destId="{24258AFF-8191-488B-A2A4-189EEFC79CEA}" srcOrd="1" destOrd="0" presId="urn:microsoft.com/office/officeart/2008/layout/HalfCircleOrganizationChart"/>
    <dgm:cxn modelId="{6E523939-CB10-4E2B-A275-EAB48B40FF23}" type="presParOf" srcId="{820C0016-2730-49F5-AFC9-7B99BE7E9D54}" destId="{7CC203C3-3449-40A9-9D5C-EC8EB132F0BB}" srcOrd="2" destOrd="0" presId="urn:microsoft.com/office/officeart/2008/layout/HalfCircleOrganizationChart"/>
    <dgm:cxn modelId="{BD7530D0-70BF-42A6-A965-2F776AB6838E}" type="presParOf" srcId="{C90304BD-CBF1-40B3-9275-2049435BE148}" destId="{B0A55B4C-7C8C-4EB1-8E48-86916DC4A302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FC4EA7C-9CFA-4A42-9671-D5AFD90F15A0}" type="doc">
      <dgm:prSet loTypeId="urn:microsoft.com/office/officeart/2005/8/layout/orgChart1" loCatId="hierarchy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C38B1D1-99FE-45CF-8689-3A80441EF9AE}">
      <dgm:prSet phldrT="[نص]" custT="1"/>
      <dgm:spPr/>
      <dgm:t>
        <a:bodyPr/>
        <a:lstStyle/>
        <a:p>
          <a:r>
            <a:rPr lang="en-US" sz="3200" dirty="0" err="1"/>
            <a:t>Num</a:t>
          </a:r>
          <a:endParaRPr lang="en-US" sz="3200" dirty="0"/>
        </a:p>
      </dgm:t>
    </dgm:pt>
    <dgm:pt modelId="{9A60950E-4309-4702-8EB1-191D37E05A64}" type="parTrans" cxnId="{EFD4F3C8-6DB0-477B-B6D6-3A685AB26E3A}">
      <dgm:prSet/>
      <dgm:spPr/>
      <dgm:t>
        <a:bodyPr/>
        <a:lstStyle/>
        <a:p>
          <a:endParaRPr lang="en-US"/>
        </a:p>
      </dgm:t>
    </dgm:pt>
    <dgm:pt modelId="{FE41A0FB-C659-4E04-AD0F-3283F9AEE9DE}" type="sibTrans" cxnId="{EFD4F3C8-6DB0-477B-B6D6-3A685AB26E3A}">
      <dgm:prSet/>
      <dgm:spPr/>
      <dgm:t>
        <a:bodyPr/>
        <a:lstStyle/>
        <a:p>
          <a:endParaRPr lang="en-US"/>
        </a:p>
      </dgm:t>
    </dgm:pt>
    <dgm:pt modelId="{4C36B63D-D696-401A-889F-05764DDBD63A}">
      <dgm:prSet phldrT="[نص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sz="1800" dirty="0" err="1"/>
            <a:t>Lcd_data_write</a:t>
          </a:r>
          <a:r>
            <a:rPr lang="en-US" sz="1800" dirty="0"/>
            <a:t>(‘0’)</a:t>
          </a:r>
        </a:p>
      </dgm:t>
    </dgm:pt>
    <dgm:pt modelId="{480E6410-2E4E-449C-B912-3ACE627AF9FE}" type="parTrans" cxnId="{2961FD23-1093-4F35-95F2-3A133CC5B099}">
      <dgm:prSet/>
      <dgm:spPr/>
      <dgm:t>
        <a:bodyPr/>
        <a:lstStyle/>
        <a:p>
          <a:endParaRPr lang="en-US" sz="3600"/>
        </a:p>
      </dgm:t>
    </dgm:pt>
    <dgm:pt modelId="{31424145-A2F5-4980-9A21-A42C26665342}" type="sibTrans" cxnId="{2961FD23-1093-4F35-95F2-3A133CC5B099}">
      <dgm:prSet/>
      <dgm:spPr/>
      <dgm:t>
        <a:bodyPr/>
        <a:lstStyle/>
        <a:p>
          <a:endParaRPr lang="en-US"/>
        </a:p>
      </dgm:t>
    </dgm:pt>
    <dgm:pt modelId="{D54679AE-93C1-49D3-9209-5AB64F873EAF}">
      <dgm:prSet phldrT="[نص]" custT="1"/>
      <dgm:spPr/>
      <dgm:t>
        <a:bodyPr/>
        <a:lstStyle/>
        <a:p>
          <a:r>
            <a:rPr lang="en-US" sz="2000" dirty="0"/>
            <a:t>Nom==0</a:t>
          </a:r>
        </a:p>
      </dgm:t>
    </dgm:pt>
    <dgm:pt modelId="{A4FEFD30-DBF1-4524-8ACE-30DE4B15BF37}" type="parTrans" cxnId="{DAE29213-C69D-4BF9-8BC6-DF242F4D70BE}">
      <dgm:prSet/>
      <dgm:spPr/>
      <dgm:t>
        <a:bodyPr/>
        <a:lstStyle/>
        <a:p>
          <a:endParaRPr lang="en-US" sz="3600"/>
        </a:p>
      </dgm:t>
    </dgm:pt>
    <dgm:pt modelId="{E2FABA95-C822-48E7-8AB9-A370E35316B7}" type="sibTrans" cxnId="{DAE29213-C69D-4BF9-8BC6-DF242F4D70BE}">
      <dgm:prSet/>
      <dgm:spPr/>
      <dgm:t>
        <a:bodyPr/>
        <a:lstStyle/>
        <a:p>
          <a:endParaRPr lang="en-US"/>
        </a:p>
      </dgm:t>
    </dgm:pt>
    <dgm:pt modelId="{8D1C7738-A858-48BF-B067-0721C9665AED}">
      <dgm:prSet phldrT="[نص]" custT="1"/>
      <dgm:spPr/>
      <dgm:t>
        <a:bodyPr/>
        <a:lstStyle/>
        <a:p>
          <a:r>
            <a:rPr lang="en-US" sz="2000" dirty="0" err="1"/>
            <a:t>Num</a:t>
          </a:r>
          <a:r>
            <a:rPr lang="en-US" sz="2000" dirty="0"/>
            <a:t>!=0</a:t>
          </a:r>
        </a:p>
      </dgm:t>
    </dgm:pt>
    <dgm:pt modelId="{F815D065-8383-4F47-BC3E-45E09525AD28}" type="parTrans" cxnId="{D8325741-3D2D-41D6-BB87-09DF6F4E07D3}">
      <dgm:prSet/>
      <dgm:spPr/>
      <dgm:t>
        <a:bodyPr/>
        <a:lstStyle/>
        <a:p>
          <a:endParaRPr lang="en-US" sz="4400"/>
        </a:p>
      </dgm:t>
    </dgm:pt>
    <dgm:pt modelId="{4EEAE995-DB0A-43B5-89A1-2525683DD062}" type="sibTrans" cxnId="{D8325741-3D2D-41D6-BB87-09DF6F4E07D3}">
      <dgm:prSet/>
      <dgm:spPr/>
      <dgm:t>
        <a:bodyPr/>
        <a:lstStyle/>
        <a:p>
          <a:endParaRPr lang="en-US"/>
        </a:p>
      </dgm:t>
    </dgm:pt>
    <dgm:pt modelId="{0506076A-C166-4DF4-A674-32E3F69ABE21}">
      <dgm:prSet phldrT="[نص]" custT="1"/>
      <dgm:spPr>
        <a:solidFill>
          <a:srgbClr val="92D050"/>
        </a:solidFill>
      </dgm:spPr>
      <dgm:t>
        <a:bodyPr/>
        <a:lstStyle/>
        <a:p>
          <a:r>
            <a:rPr lang="en-US" sz="1600" dirty="0"/>
            <a:t>{N[</a:t>
          </a:r>
          <a:r>
            <a:rPr lang="en-US" sz="1600" dirty="0" err="1"/>
            <a:t>i</a:t>
          </a:r>
          <a:r>
            <a:rPr lang="en-US" sz="1600" dirty="0"/>
            <a:t>]=45;</a:t>
          </a:r>
        </a:p>
        <a:p>
          <a:r>
            <a:rPr lang="en-US" sz="1600" err="1"/>
            <a:t>i</a:t>
          </a:r>
          <a:r>
            <a:rPr lang="en-US" sz="1600"/>
            <a:t>++;}</a:t>
          </a:r>
          <a:endParaRPr lang="en-US" sz="1600" dirty="0"/>
        </a:p>
      </dgm:t>
    </dgm:pt>
    <dgm:pt modelId="{C240EE72-6DE7-4155-81C0-34599EBBFFB9}" type="parTrans" cxnId="{EFB87B0F-BD47-4975-B17B-C18819083EB1}">
      <dgm:prSet/>
      <dgm:spPr/>
      <dgm:t>
        <a:bodyPr/>
        <a:lstStyle/>
        <a:p>
          <a:endParaRPr lang="en-US" sz="4400"/>
        </a:p>
      </dgm:t>
    </dgm:pt>
    <dgm:pt modelId="{1B8192F3-B472-4D68-9A58-BEFA320BD794}" type="sibTrans" cxnId="{EFB87B0F-BD47-4975-B17B-C18819083EB1}">
      <dgm:prSet/>
      <dgm:spPr/>
      <dgm:t>
        <a:bodyPr/>
        <a:lstStyle/>
        <a:p>
          <a:endParaRPr lang="en-US"/>
        </a:p>
      </dgm:t>
    </dgm:pt>
    <dgm:pt modelId="{4F7E6220-526F-46B2-86E0-5D4C2670027D}">
      <dgm:prSet phldrT="[نص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If (</a:t>
          </a:r>
          <a:r>
            <a:rPr lang="en-US" sz="2400" dirty="0" err="1">
              <a:solidFill>
                <a:schemeClr val="tx1"/>
              </a:solidFill>
            </a:rPr>
            <a:t>Num</a:t>
          </a:r>
          <a:r>
            <a:rPr lang="en-US" sz="2400" dirty="0">
              <a:solidFill>
                <a:schemeClr val="tx1"/>
              </a:solidFill>
            </a:rPr>
            <a:t>&lt;0)</a:t>
          </a:r>
        </a:p>
      </dgm:t>
    </dgm:pt>
    <dgm:pt modelId="{10428BBD-E26F-42F4-A6AD-5F37A5AF3D1F}" type="parTrans" cxnId="{917E234C-4DAE-4318-B6B5-0144E616A5F4}">
      <dgm:prSet/>
      <dgm:spPr/>
      <dgm:t>
        <a:bodyPr/>
        <a:lstStyle/>
        <a:p>
          <a:endParaRPr lang="en-US" sz="4400"/>
        </a:p>
      </dgm:t>
    </dgm:pt>
    <dgm:pt modelId="{B01041A7-C3EE-4C52-9669-D37B29E32E65}" type="sibTrans" cxnId="{917E234C-4DAE-4318-B6B5-0144E616A5F4}">
      <dgm:prSet/>
      <dgm:spPr/>
      <dgm:t>
        <a:bodyPr/>
        <a:lstStyle/>
        <a:p>
          <a:endParaRPr lang="en-US"/>
        </a:p>
      </dgm:t>
    </dgm:pt>
    <dgm:pt modelId="{43861F0F-D173-4589-B4E7-DD14C37BE7C3}">
      <dgm:prSet phldrT="[نص]" custT="1"/>
      <dgm:spPr>
        <a:solidFill>
          <a:srgbClr val="92D050"/>
        </a:solidFill>
      </dgm:spPr>
      <dgm:t>
        <a:bodyPr/>
        <a:lstStyle/>
        <a:p>
          <a:r>
            <a:rPr lang="en-US" sz="2000" dirty="0"/>
            <a:t>{</a:t>
          </a:r>
          <a:r>
            <a:rPr lang="en-US" sz="2000" dirty="0" err="1"/>
            <a:t>Num</a:t>
          </a:r>
          <a:r>
            <a:rPr lang="en-US" sz="2000" dirty="0"/>
            <a:t>*=-1       </a:t>
          </a:r>
        </a:p>
        <a:p>
          <a:r>
            <a:rPr lang="en-US" sz="2000" dirty="0"/>
            <a:t>polar=1}</a:t>
          </a:r>
        </a:p>
      </dgm:t>
    </dgm:pt>
    <dgm:pt modelId="{BD10D114-944D-44C9-83D0-6F2DB1625963}" type="parTrans" cxnId="{0D6DDE18-1541-44AB-83C2-1E3CA7CE3888}">
      <dgm:prSet/>
      <dgm:spPr/>
      <dgm:t>
        <a:bodyPr/>
        <a:lstStyle/>
        <a:p>
          <a:endParaRPr lang="en-US" sz="4400"/>
        </a:p>
      </dgm:t>
    </dgm:pt>
    <dgm:pt modelId="{DD8B2C9A-FAF7-403D-9EE6-08E6B4F5FE53}" type="sibTrans" cxnId="{0D6DDE18-1541-44AB-83C2-1E3CA7CE3888}">
      <dgm:prSet/>
      <dgm:spPr/>
      <dgm:t>
        <a:bodyPr/>
        <a:lstStyle/>
        <a:p>
          <a:endParaRPr lang="en-US"/>
        </a:p>
      </dgm:t>
    </dgm:pt>
    <dgm:pt modelId="{2BCE5AD3-A6DB-46D6-8A9B-0A0F98CDE313}">
      <dgm:prSet phldrT="[نص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000" dirty="0" err="1">
              <a:solidFill>
                <a:schemeClr val="tx1"/>
              </a:solidFill>
            </a:rPr>
            <a:t>H_Num</a:t>
          </a:r>
          <a:r>
            <a:rPr lang="en-US" sz="2000" dirty="0">
              <a:solidFill>
                <a:schemeClr val="tx1"/>
              </a:solidFill>
            </a:rPr>
            <a:t>=(</a:t>
          </a:r>
          <a:r>
            <a:rPr lang="en-US" sz="2000" dirty="0" err="1">
              <a:solidFill>
                <a:schemeClr val="tx1"/>
              </a:solidFill>
            </a:rPr>
            <a:t>int</a:t>
          </a:r>
          <a:r>
            <a:rPr lang="en-US" sz="2000" dirty="0">
              <a:solidFill>
                <a:schemeClr val="tx1"/>
              </a:solidFill>
            </a:rPr>
            <a:t>)</a:t>
          </a:r>
          <a:r>
            <a:rPr lang="en-US" sz="2000" dirty="0" err="1">
              <a:solidFill>
                <a:schemeClr val="tx1"/>
              </a:solidFill>
            </a:rPr>
            <a:t>num</a:t>
          </a:r>
          <a:endParaRPr lang="en-US" sz="2000" dirty="0">
            <a:solidFill>
              <a:schemeClr val="tx1"/>
            </a:solidFill>
          </a:endParaRPr>
        </a:p>
      </dgm:t>
    </dgm:pt>
    <dgm:pt modelId="{281D16A1-B48C-46F8-B4B9-F10935F8F9DD}" type="parTrans" cxnId="{E5734814-3D66-4C2A-A888-59D0DB9DF524}">
      <dgm:prSet/>
      <dgm:spPr/>
      <dgm:t>
        <a:bodyPr/>
        <a:lstStyle/>
        <a:p>
          <a:endParaRPr lang="en-US" sz="4400"/>
        </a:p>
      </dgm:t>
    </dgm:pt>
    <dgm:pt modelId="{C787DC9C-1706-4A44-9ED5-9F92852D4700}" type="sibTrans" cxnId="{E5734814-3D66-4C2A-A888-59D0DB9DF524}">
      <dgm:prSet/>
      <dgm:spPr/>
      <dgm:t>
        <a:bodyPr/>
        <a:lstStyle/>
        <a:p>
          <a:endParaRPr lang="en-US"/>
        </a:p>
      </dgm:t>
    </dgm:pt>
    <dgm:pt modelId="{4BE331F2-4A3D-4390-9ECE-B154B326B097}">
      <dgm:prSet phldrT="[نص]" custT="1"/>
      <dgm:spPr/>
      <dgm:t>
        <a:bodyPr/>
        <a:lstStyle/>
        <a:p>
          <a:r>
            <a:rPr lang="en-US" sz="2000" dirty="0" err="1"/>
            <a:t>H_Num</a:t>
          </a:r>
          <a:r>
            <a:rPr lang="en-US" sz="2000" dirty="0"/>
            <a:t>!=0</a:t>
          </a:r>
        </a:p>
      </dgm:t>
    </dgm:pt>
    <dgm:pt modelId="{C030F8AB-5120-4682-9342-82EB611CAF08}" type="parTrans" cxnId="{DA5B2A36-D652-4C6E-A693-A3BD3EA24E48}">
      <dgm:prSet/>
      <dgm:spPr/>
      <dgm:t>
        <a:bodyPr/>
        <a:lstStyle/>
        <a:p>
          <a:endParaRPr lang="en-US" sz="4400"/>
        </a:p>
      </dgm:t>
    </dgm:pt>
    <dgm:pt modelId="{A4F756AD-6A0F-4675-9A9F-93A9D2BD9C97}" type="sibTrans" cxnId="{DA5B2A36-D652-4C6E-A693-A3BD3EA24E48}">
      <dgm:prSet/>
      <dgm:spPr/>
      <dgm:t>
        <a:bodyPr/>
        <a:lstStyle/>
        <a:p>
          <a:endParaRPr lang="en-US"/>
        </a:p>
      </dgm:t>
    </dgm:pt>
    <dgm:pt modelId="{42604D81-86F3-4607-A7FD-639FF49CA262}">
      <dgm:prSet phldrT="[نص]" custT="1"/>
      <dgm:spPr/>
      <dgm:t>
        <a:bodyPr/>
        <a:lstStyle/>
        <a:p>
          <a:r>
            <a:rPr lang="en-US" sz="1600" dirty="0"/>
            <a:t>N[</a:t>
          </a:r>
          <a:r>
            <a:rPr lang="en-US" sz="1600" dirty="0" err="1"/>
            <a:t>i</a:t>
          </a:r>
          <a:r>
            <a:rPr lang="en-US" sz="1600" dirty="0"/>
            <a:t>]=(H_Num%10)+48;</a:t>
          </a:r>
        </a:p>
        <a:p>
          <a:r>
            <a:rPr lang="en-US" sz="1600" dirty="0" err="1"/>
            <a:t>H_Num</a:t>
          </a:r>
          <a:r>
            <a:rPr lang="en-US" sz="1600" dirty="0"/>
            <a:t>/=10;</a:t>
          </a:r>
        </a:p>
        <a:p>
          <a:r>
            <a:rPr lang="en-US" sz="1600" dirty="0" err="1"/>
            <a:t>i</a:t>
          </a:r>
          <a:r>
            <a:rPr lang="en-US" sz="1600" dirty="0"/>
            <a:t>++;</a:t>
          </a:r>
        </a:p>
      </dgm:t>
    </dgm:pt>
    <dgm:pt modelId="{074EB104-96EE-4D2F-A55B-43258D55DC9C}" type="parTrans" cxnId="{D81F49AA-F3CC-4486-A71F-C4F2D3141125}">
      <dgm:prSet/>
      <dgm:spPr/>
      <dgm:t>
        <a:bodyPr/>
        <a:lstStyle/>
        <a:p>
          <a:endParaRPr lang="en-US" sz="4400"/>
        </a:p>
      </dgm:t>
    </dgm:pt>
    <dgm:pt modelId="{6968F349-6E35-4240-8686-139FB7025CCE}" type="sibTrans" cxnId="{D81F49AA-F3CC-4486-A71F-C4F2D3141125}">
      <dgm:prSet/>
      <dgm:spPr/>
      <dgm:t>
        <a:bodyPr/>
        <a:lstStyle/>
        <a:p>
          <a:endParaRPr lang="en-US"/>
        </a:p>
      </dgm:t>
    </dgm:pt>
    <dgm:pt modelId="{136BE8F8-0E73-445A-8F1F-9980C165EABB}">
      <dgm:prSet phldrT="[نص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{if (</a:t>
          </a:r>
          <a:r>
            <a:rPr lang="en-US" sz="1600" dirty="0" err="1">
              <a:solidFill>
                <a:schemeClr val="tx1"/>
              </a:solidFill>
            </a:rPr>
            <a:t>L_Num</a:t>
          </a:r>
          <a:r>
            <a:rPr lang="en-US" sz="1600" dirty="0">
              <a:solidFill>
                <a:schemeClr val="tx1"/>
              </a:solidFill>
            </a:rPr>
            <a:t>&gt;0){</a:t>
          </a:r>
        </a:p>
      </dgm:t>
    </dgm:pt>
    <dgm:pt modelId="{47740545-5073-47A4-9AEC-7B04BB1BE324}" type="parTrans" cxnId="{E6B4F4AE-3D11-468D-BB14-2B806C00CF0B}">
      <dgm:prSet/>
      <dgm:spPr/>
      <dgm:t>
        <a:bodyPr/>
        <a:lstStyle/>
        <a:p>
          <a:endParaRPr lang="en-US"/>
        </a:p>
      </dgm:t>
    </dgm:pt>
    <dgm:pt modelId="{9AC83306-2EC4-4F3A-AA52-6E9BFA4021E4}" type="sibTrans" cxnId="{E6B4F4AE-3D11-468D-BB14-2B806C00CF0B}">
      <dgm:prSet/>
      <dgm:spPr/>
      <dgm:t>
        <a:bodyPr/>
        <a:lstStyle/>
        <a:p>
          <a:endParaRPr lang="en-US"/>
        </a:p>
      </dgm:t>
    </dgm:pt>
    <dgm:pt modelId="{655A5A4F-77A0-4882-8E09-51969D27DD30}">
      <dgm:prSet phldrT="[نص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600" b="1" dirty="0" err="1">
              <a:solidFill>
                <a:schemeClr val="tx1"/>
              </a:solidFill>
            </a:rPr>
            <a:t>i</a:t>
          </a:r>
          <a:r>
            <a:rPr lang="en-US" sz="1600" b="1" dirty="0">
              <a:solidFill>
                <a:schemeClr val="tx1"/>
              </a:solidFill>
            </a:rPr>
            <a:t>--;</a:t>
          </a:r>
        </a:p>
        <a:p>
          <a:r>
            <a:rPr lang="en-US" sz="1600" b="1" dirty="0">
              <a:solidFill>
                <a:schemeClr val="tx1"/>
              </a:solidFill>
            </a:rPr>
            <a:t>while(</a:t>
          </a:r>
          <a:r>
            <a:rPr lang="en-US" sz="1600" b="1" dirty="0" err="1">
              <a:solidFill>
                <a:schemeClr val="tx1"/>
              </a:solidFill>
            </a:rPr>
            <a:t>i</a:t>
          </a:r>
          <a:r>
            <a:rPr lang="en-US" sz="1600" b="1" dirty="0">
              <a:solidFill>
                <a:schemeClr val="tx1"/>
              </a:solidFill>
            </a:rPr>
            <a:t>&gt;=0)</a:t>
          </a:r>
        </a:p>
      </dgm:t>
    </dgm:pt>
    <dgm:pt modelId="{2479AA8E-EBA5-46D4-BB8C-413A9E6AEB3D}" type="parTrans" cxnId="{6F73E6DA-1D8E-40A8-927D-690DF030F70E}">
      <dgm:prSet/>
      <dgm:spPr/>
      <dgm:t>
        <a:bodyPr/>
        <a:lstStyle/>
        <a:p>
          <a:endParaRPr lang="en-US"/>
        </a:p>
      </dgm:t>
    </dgm:pt>
    <dgm:pt modelId="{B400A154-035B-438B-8889-9D3FB75337B2}" type="sibTrans" cxnId="{6F73E6DA-1D8E-40A8-927D-690DF030F70E}">
      <dgm:prSet/>
      <dgm:spPr/>
      <dgm:t>
        <a:bodyPr/>
        <a:lstStyle/>
        <a:p>
          <a:endParaRPr lang="en-US"/>
        </a:p>
      </dgm:t>
    </dgm:pt>
    <dgm:pt modelId="{BFC25936-B793-4046-96A7-9B29CF25A24A}">
      <dgm:prSet phldrT="[نص]" custT="1"/>
      <dgm:spPr>
        <a:solidFill>
          <a:srgbClr val="C00000"/>
        </a:solidFill>
      </dgm:spPr>
      <dgm:t>
        <a:bodyPr/>
        <a:lstStyle/>
        <a:p>
          <a:r>
            <a:rPr lang="en-US" sz="1600" dirty="0" err="1"/>
            <a:t>lcd_data_write</a:t>
          </a:r>
          <a:r>
            <a:rPr lang="en-US" sz="1600" dirty="0"/>
            <a:t>(N[</a:t>
          </a:r>
          <a:r>
            <a:rPr lang="en-US" sz="1600" dirty="0" err="1"/>
            <a:t>i</a:t>
          </a:r>
          <a:r>
            <a:rPr lang="en-US" sz="1600" dirty="0"/>
            <a:t>]);</a:t>
          </a:r>
        </a:p>
        <a:p>
          <a:r>
            <a:rPr lang="en-US" sz="1600" dirty="0"/>
            <a:t> </a:t>
          </a:r>
          <a:r>
            <a:rPr lang="en-US" sz="1600" dirty="0" err="1"/>
            <a:t>i</a:t>
          </a:r>
          <a:r>
            <a:rPr lang="en-US" sz="1600" dirty="0"/>
            <a:t>--;}}</a:t>
          </a:r>
        </a:p>
      </dgm:t>
    </dgm:pt>
    <dgm:pt modelId="{AE8DF51D-17D1-4C24-8933-3033D63FDFA5}" type="parTrans" cxnId="{9274436E-BDF1-4834-84B2-600B56BC78B9}">
      <dgm:prSet/>
      <dgm:spPr/>
      <dgm:t>
        <a:bodyPr/>
        <a:lstStyle/>
        <a:p>
          <a:endParaRPr lang="en-US"/>
        </a:p>
      </dgm:t>
    </dgm:pt>
    <dgm:pt modelId="{CC8BB35C-768F-4DA7-9C3A-19187CDF761F}" type="sibTrans" cxnId="{9274436E-BDF1-4834-84B2-600B56BC78B9}">
      <dgm:prSet/>
      <dgm:spPr/>
      <dgm:t>
        <a:bodyPr/>
        <a:lstStyle/>
        <a:p>
          <a:endParaRPr lang="en-US"/>
        </a:p>
      </dgm:t>
    </dgm:pt>
    <dgm:pt modelId="{3908EBD3-36D3-4838-B642-9991217CBC56}">
      <dgm:prSet phldrT="[نص]" custT="1"/>
      <dgm:spPr>
        <a:solidFill>
          <a:srgbClr val="92D050"/>
        </a:solidFill>
      </dgm:spPr>
      <dgm:t>
        <a:bodyPr/>
        <a:lstStyle/>
        <a:p>
          <a:r>
            <a:rPr lang="en-US" sz="2000" dirty="0"/>
            <a:t> if (polar==1)</a:t>
          </a:r>
        </a:p>
      </dgm:t>
    </dgm:pt>
    <dgm:pt modelId="{47845B45-404C-445D-B8BA-7B6DA77ECE69}" type="parTrans" cxnId="{100C2773-9CA8-47FB-8CFB-BB44D619602F}">
      <dgm:prSet/>
      <dgm:spPr/>
      <dgm:t>
        <a:bodyPr/>
        <a:lstStyle/>
        <a:p>
          <a:endParaRPr lang="en-US"/>
        </a:p>
      </dgm:t>
    </dgm:pt>
    <dgm:pt modelId="{698A5FD2-8FBA-4F10-BD9F-A2059D6CD62E}" type="sibTrans" cxnId="{100C2773-9CA8-47FB-8CFB-BB44D619602F}">
      <dgm:prSet/>
      <dgm:spPr/>
      <dgm:t>
        <a:bodyPr/>
        <a:lstStyle/>
        <a:p>
          <a:endParaRPr lang="en-US"/>
        </a:p>
      </dgm:t>
    </dgm:pt>
    <dgm:pt modelId="{4D9F926C-6B11-42B0-9A6A-0FA7259049BF}">
      <dgm:prSet phldrT="[نص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pt-BR" sz="1600" dirty="0"/>
            <a:t>while(L&lt;=4)</a:t>
          </a:r>
          <a:endParaRPr lang="en-US" sz="1600" dirty="0"/>
        </a:p>
      </dgm:t>
    </dgm:pt>
    <dgm:pt modelId="{2FFB6D65-2DD2-40BF-A7F5-22A64C12831E}" type="parTrans" cxnId="{65822518-E611-430C-B2FD-D32728658FB4}">
      <dgm:prSet/>
      <dgm:spPr/>
      <dgm:t>
        <a:bodyPr/>
        <a:lstStyle/>
        <a:p>
          <a:endParaRPr lang="en-US"/>
        </a:p>
      </dgm:t>
    </dgm:pt>
    <dgm:pt modelId="{EB0FBF94-61C6-4CAD-91D9-3A821F45AD10}" type="sibTrans" cxnId="{65822518-E611-430C-B2FD-D32728658FB4}">
      <dgm:prSet/>
      <dgm:spPr/>
      <dgm:t>
        <a:bodyPr/>
        <a:lstStyle/>
        <a:p>
          <a:endParaRPr lang="en-US"/>
        </a:p>
      </dgm:t>
    </dgm:pt>
    <dgm:pt modelId="{C216091A-E89F-44EA-A666-6FEC73A088F0}">
      <dgm:prSet phldrT="[نص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pt-BR" sz="1600" dirty="0"/>
            <a:t>{ L_Num*=10; N_L[L+5]=48; N_L[L]=((int)L_Num)+48; L_Num=L_Num-N_L[L]+48; L++; }</a:t>
          </a:r>
          <a:endParaRPr lang="en-US" sz="1600" dirty="0"/>
        </a:p>
      </dgm:t>
    </dgm:pt>
    <dgm:pt modelId="{5AA975E0-E4F7-4C5A-8752-251495387344}" type="parTrans" cxnId="{02405E1A-CF52-41DA-9A20-EA41DE27563A}">
      <dgm:prSet/>
      <dgm:spPr/>
      <dgm:t>
        <a:bodyPr/>
        <a:lstStyle/>
        <a:p>
          <a:endParaRPr lang="en-US"/>
        </a:p>
      </dgm:t>
    </dgm:pt>
    <dgm:pt modelId="{3E298F15-38D3-423E-9407-F1161E6561BC}" type="sibTrans" cxnId="{02405E1A-CF52-41DA-9A20-EA41DE27563A}">
      <dgm:prSet/>
      <dgm:spPr/>
      <dgm:t>
        <a:bodyPr/>
        <a:lstStyle/>
        <a:p>
          <a:endParaRPr lang="en-US"/>
        </a:p>
      </dgm:t>
    </dgm:pt>
    <dgm:pt modelId="{C099AC7B-51EB-4024-B29A-66EEEE850B45}">
      <dgm:prSet phldrT="[نص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n-US" sz="1600" dirty="0"/>
            <a:t>for (L--;L&gt;=0;L--)</a:t>
          </a:r>
        </a:p>
      </dgm:t>
    </dgm:pt>
    <dgm:pt modelId="{2A21AA10-1DD9-4260-B93B-CD96CE9CF91D}" type="parTrans" cxnId="{8975DC58-48FF-4734-8636-5D0262207305}">
      <dgm:prSet/>
      <dgm:spPr/>
      <dgm:t>
        <a:bodyPr/>
        <a:lstStyle/>
        <a:p>
          <a:endParaRPr lang="en-US"/>
        </a:p>
      </dgm:t>
    </dgm:pt>
    <dgm:pt modelId="{B7A1C051-9AC0-4E68-928E-E002CB25925E}" type="sibTrans" cxnId="{8975DC58-48FF-4734-8636-5D0262207305}">
      <dgm:prSet/>
      <dgm:spPr/>
      <dgm:t>
        <a:bodyPr/>
        <a:lstStyle/>
        <a:p>
          <a:endParaRPr lang="en-US"/>
        </a:p>
      </dgm:t>
    </dgm:pt>
    <dgm:pt modelId="{A7E825D8-4EA3-41A5-9304-351C210B3345}">
      <dgm:prSet phldrT="[نص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pt-BR" sz="1600" dirty="0"/>
            <a:t>if(N_L[L]!=48||N_L[L+1]!=48||N_L[L+2]!=48||N_L[L+3]!=48||N_L[L+4]!=48)</a:t>
          </a:r>
          <a:endParaRPr lang="en-US" sz="1600" dirty="0"/>
        </a:p>
      </dgm:t>
    </dgm:pt>
    <dgm:pt modelId="{B41AFEC4-9ED9-47D2-A15D-BCD37DA69D6C}" type="parTrans" cxnId="{2415BCAF-B34E-4C91-AEAB-4065A15EFECE}">
      <dgm:prSet/>
      <dgm:spPr/>
      <dgm:t>
        <a:bodyPr/>
        <a:lstStyle/>
        <a:p>
          <a:endParaRPr lang="en-US"/>
        </a:p>
      </dgm:t>
    </dgm:pt>
    <dgm:pt modelId="{69FB0351-6D25-44B3-BA5A-AC4B138ED220}" type="sibTrans" cxnId="{2415BCAF-B34E-4C91-AEAB-4065A15EFECE}">
      <dgm:prSet/>
      <dgm:spPr/>
      <dgm:t>
        <a:bodyPr/>
        <a:lstStyle/>
        <a:p>
          <a:endParaRPr lang="en-US"/>
        </a:p>
      </dgm:t>
    </dgm:pt>
    <dgm:pt modelId="{E51E0970-1A1F-4711-A7C7-5D69F1A6EF31}">
      <dgm:prSet phldrT="[نص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pt-BR" sz="1600" dirty="0"/>
            <a:t>{ N[i]=N_L[L]; i++; } </a:t>
          </a:r>
        </a:p>
        <a:p>
          <a:r>
            <a:rPr lang="pt-BR" sz="1600" dirty="0"/>
            <a:t>} N[i]=46; </a:t>
          </a:r>
        </a:p>
        <a:p>
          <a:r>
            <a:rPr lang="pt-BR" sz="1600" dirty="0"/>
            <a:t>i++; }</a:t>
          </a:r>
          <a:endParaRPr lang="en-US" sz="1600" dirty="0"/>
        </a:p>
      </dgm:t>
    </dgm:pt>
    <dgm:pt modelId="{7F095D86-83AB-4563-A800-2FDD5AE5A2E9}" type="parTrans" cxnId="{73F8D7F3-68EC-452C-98BB-1D3C7523A204}">
      <dgm:prSet/>
      <dgm:spPr/>
      <dgm:t>
        <a:bodyPr/>
        <a:lstStyle/>
        <a:p>
          <a:endParaRPr lang="en-US"/>
        </a:p>
      </dgm:t>
    </dgm:pt>
    <dgm:pt modelId="{F517C32B-B167-4DE9-B638-5EEB5CEE9419}" type="sibTrans" cxnId="{73F8D7F3-68EC-452C-98BB-1D3C7523A204}">
      <dgm:prSet/>
      <dgm:spPr/>
      <dgm:t>
        <a:bodyPr/>
        <a:lstStyle/>
        <a:p>
          <a:endParaRPr lang="en-US"/>
        </a:p>
      </dgm:t>
    </dgm:pt>
    <dgm:pt modelId="{8911437E-7CD5-4F05-80BD-54A614CCF0DE}">
      <dgm:prSet/>
      <dgm:spPr>
        <a:solidFill>
          <a:schemeClr val="bg1"/>
        </a:solidFill>
      </dgm:spPr>
      <dgm:t>
        <a:bodyPr/>
        <a:lstStyle/>
        <a:p>
          <a:r>
            <a:rPr lang="en-US" dirty="0">
              <a:solidFill>
                <a:schemeClr val="bg2">
                  <a:lumMod val="25000"/>
                </a:schemeClr>
              </a:solidFill>
            </a:rPr>
            <a:t>=-</a:t>
          </a:r>
          <a:r>
            <a:rPr lang="en-US" b="1" i="0" dirty="0">
              <a:solidFill>
                <a:schemeClr val="bg2">
                  <a:lumMod val="25000"/>
                </a:schemeClr>
              </a:solidFill>
            </a:rPr>
            <a:t>3.6</a:t>
          </a:r>
          <a:endParaRPr lang="en-US" b="1" i="0" dirty="0"/>
        </a:p>
      </dgm:t>
    </dgm:pt>
    <dgm:pt modelId="{66A4193C-8C83-4D54-92F2-AC03B8509A00}" type="parTrans" cxnId="{4FB9544E-B7EC-476E-B392-59F74CF8EB6E}">
      <dgm:prSet/>
      <dgm:spPr/>
      <dgm:t>
        <a:bodyPr/>
        <a:lstStyle/>
        <a:p>
          <a:endParaRPr lang="en-US"/>
        </a:p>
      </dgm:t>
    </dgm:pt>
    <dgm:pt modelId="{038B1453-069F-46CE-B27B-C12ABE44F4ED}" type="sibTrans" cxnId="{4FB9544E-B7EC-476E-B392-59F74CF8EB6E}">
      <dgm:prSet/>
      <dgm:spPr/>
      <dgm:t>
        <a:bodyPr/>
        <a:lstStyle/>
        <a:p>
          <a:endParaRPr lang="en-US"/>
        </a:p>
      </dgm:t>
    </dgm:pt>
    <dgm:pt modelId="{4C9C1E8C-913F-4C99-8F19-EB1C221278F1}" type="pres">
      <dgm:prSet presAssocID="{8FC4EA7C-9CFA-4A42-9671-D5AFD90F15A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F9781D-0CE8-49EA-8EE6-9E5E1D39A3C1}" type="pres">
      <dgm:prSet presAssocID="{0C38B1D1-99FE-45CF-8689-3A80441EF9AE}" presName="hierRoot1" presStyleCnt="0">
        <dgm:presLayoutVars>
          <dgm:hierBranch val="init"/>
        </dgm:presLayoutVars>
      </dgm:prSet>
      <dgm:spPr/>
    </dgm:pt>
    <dgm:pt modelId="{77BAC38D-D17E-43D2-895E-07B3910BE725}" type="pres">
      <dgm:prSet presAssocID="{0C38B1D1-99FE-45CF-8689-3A80441EF9AE}" presName="rootComposite1" presStyleCnt="0"/>
      <dgm:spPr/>
    </dgm:pt>
    <dgm:pt modelId="{F96AA7B5-A16F-479E-8C3B-B5D47521B706}" type="pres">
      <dgm:prSet presAssocID="{0C38B1D1-99FE-45CF-8689-3A80441EF9AE}" presName="rootText1" presStyleLbl="node0" presStyleIdx="0" presStyleCnt="2" custScaleX="74893" custScaleY="41462" custLinFactNeighborX="69540" custLinFactNeighborY="12419">
        <dgm:presLayoutVars>
          <dgm:chPref val="3"/>
        </dgm:presLayoutVars>
      </dgm:prSet>
      <dgm:spPr/>
    </dgm:pt>
    <dgm:pt modelId="{56F522B6-EEE0-421D-B982-735385BD01B5}" type="pres">
      <dgm:prSet presAssocID="{0C38B1D1-99FE-45CF-8689-3A80441EF9AE}" presName="rootConnector1" presStyleLbl="node1" presStyleIdx="0" presStyleCnt="0"/>
      <dgm:spPr/>
    </dgm:pt>
    <dgm:pt modelId="{6127222A-E1E0-40DC-97A2-BCCB58DB62F2}" type="pres">
      <dgm:prSet presAssocID="{0C38B1D1-99FE-45CF-8689-3A80441EF9AE}" presName="hierChild2" presStyleCnt="0"/>
      <dgm:spPr/>
    </dgm:pt>
    <dgm:pt modelId="{B87E1E8F-944E-461A-84F7-F28EDC772995}" type="pres">
      <dgm:prSet presAssocID="{A4FEFD30-DBF1-4524-8ACE-30DE4B15BF37}" presName="Name37" presStyleLbl="parChTrans1D2" presStyleIdx="0" presStyleCnt="2"/>
      <dgm:spPr/>
    </dgm:pt>
    <dgm:pt modelId="{3114F562-42D2-4805-A576-4C301635FA44}" type="pres">
      <dgm:prSet presAssocID="{D54679AE-93C1-49D3-9209-5AB64F873EAF}" presName="hierRoot2" presStyleCnt="0">
        <dgm:presLayoutVars>
          <dgm:hierBranch val="init"/>
        </dgm:presLayoutVars>
      </dgm:prSet>
      <dgm:spPr/>
    </dgm:pt>
    <dgm:pt modelId="{763A4B15-F89A-4A37-9272-B0BFA77A542A}" type="pres">
      <dgm:prSet presAssocID="{D54679AE-93C1-49D3-9209-5AB64F873EAF}" presName="rootComposite" presStyleCnt="0"/>
      <dgm:spPr/>
    </dgm:pt>
    <dgm:pt modelId="{57B987A2-5CAD-400A-8D91-8B9BD2523B6E}" type="pres">
      <dgm:prSet presAssocID="{D54679AE-93C1-49D3-9209-5AB64F873EAF}" presName="rootText" presStyleLbl="node2" presStyleIdx="0" presStyleCnt="2" custScaleX="64178" custScaleY="58889" custLinFactNeighborX="59537" custLinFactNeighborY="-40012">
        <dgm:presLayoutVars>
          <dgm:chPref val="3"/>
        </dgm:presLayoutVars>
      </dgm:prSet>
      <dgm:spPr/>
    </dgm:pt>
    <dgm:pt modelId="{4EF819CC-52E8-4A59-B04B-01239FCC5560}" type="pres">
      <dgm:prSet presAssocID="{D54679AE-93C1-49D3-9209-5AB64F873EAF}" presName="rootConnector" presStyleLbl="node2" presStyleIdx="0" presStyleCnt="2"/>
      <dgm:spPr/>
    </dgm:pt>
    <dgm:pt modelId="{C3E4ECDA-F05F-4B18-9131-7FCCCC340BF3}" type="pres">
      <dgm:prSet presAssocID="{D54679AE-93C1-49D3-9209-5AB64F873EAF}" presName="hierChild4" presStyleCnt="0"/>
      <dgm:spPr/>
    </dgm:pt>
    <dgm:pt modelId="{A991F570-E693-4327-8CBA-4134B634CFD3}" type="pres">
      <dgm:prSet presAssocID="{480E6410-2E4E-449C-B912-3ACE627AF9FE}" presName="Name37" presStyleLbl="parChTrans1D3" presStyleIdx="0" presStyleCnt="5"/>
      <dgm:spPr/>
    </dgm:pt>
    <dgm:pt modelId="{59CF27AF-E111-4DF5-B2D3-50F06F631F37}" type="pres">
      <dgm:prSet presAssocID="{4C36B63D-D696-401A-889F-05764DDBD63A}" presName="hierRoot2" presStyleCnt="0">
        <dgm:presLayoutVars>
          <dgm:hierBranch val="init"/>
        </dgm:presLayoutVars>
      </dgm:prSet>
      <dgm:spPr/>
    </dgm:pt>
    <dgm:pt modelId="{1884F424-69E3-4504-93B0-5B703736E980}" type="pres">
      <dgm:prSet presAssocID="{4C36B63D-D696-401A-889F-05764DDBD63A}" presName="rootComposite" presStyleCnt="0"/>
      <dgm:spPr/>
    </dgm:pt>
    <dgm:pt modelId="{3846ACB2-0701-4138-ADD1-356CB09F13D8}" type="pres">
      <dgm:prSet presAssocID="{4C36B63D-D696-401A-889F-05764DDBD63A}" presName="rootText" presStyleLbl="node3" presStyleIdx="0" presStyleCnt="5" custScaleX="118654" custScaleY="50951" custLinFactNeighborX="86160" custLinFactNeighborY="-71080">
        <dgm:presLayoutVars>
          <dgm:chPref val="3"/>
        </dgm:presLayoutVars>
      </dgm:prSet>
      <dgm:spPr/>
    </dgm:pt>
    <dgm:pt modelId="{F6FFDF59-7047-49DA-9CEF-6E8E1F14D853}" type="pres">
      <dgm:prSet presAssocID="{4C36B63D-D696-401A-889F-05764DDBD63A}" presName="rootConnector" presStyleLbl="node3" presStyleIdx="0" presStyleCnt="5"/>
      <dgm:spPr/>
    </dgm:pt>
    <dgm:pt modelId="{36888375-F508-4653-BEB7-98FC26991581}" type="pres">
      <dgm:prSet presAssocID="{4C36B63D-D696-401A-889F-05764DDBD63A}" presName="hierChild4" presStyleCnt="0"/>
      <dgm:spPr/>
    </dgm:pt>
    <dgm:pt modelId="{25520E21-C931-48FF-8874-CB303C760AEC}" type="pres">
      <dgm:prSet presAssocID="{4C36B63D-D696-401A-889F-05764DDBD63A}" presName="hierChild5" presStyleCnt="0"/>
      <dgm:spPr/>
    </dgm:pt>
    <dgm:pt modelId="{4A7970C2-7B4C-456B-A476-DB5AE4E5A77E}" type="pres">
      <dgm:prSet presAssocID="{D54679AE-93C1-49D3-9209-5AB64F873EAF}" presName="hierChild5" presStyleCnt="0"/>
      <dgm:spPr/>
    </dgm:pt>
    <dgm:pt modelId="{C3B2257C-C0E3-4685-A1E9-21CA93CE6CD5}" type="pres">
      <dgm:prSet presAssocID="{F815D065-8383-4F47-BC3E-45E09525AD28}" presName="Name37" presStyleLbl="parChTrans1D2" presStyleIdx="1" presStyleCnt="2"/>
      <dgm:spPr/>
    </dgm:pt>
    <dgm:pt modelId="{561D1B4C-F492-41BF-8455-05F32EEAF586}" type="pres">
      <dgm:prSet presAssocID="{8D1C7738-A858-48BF-B067-0721C9665AED}" presName="hierRoot2" presStyleCnt="0">
        <dgm:presLayoutVars>
          <dgm:hierBranch val="init"/>
        </dgm:presLayoutVars>
      </dgm:prSet>
      <dgm:spPr/>
    </dgm:pt>
    <dgm:pt modelId="{975312AF-9743-48F0-8A4D-96E544D394B7}" type="pres">
      <dgm:prSet presAssocID="{8D1C7738-A858-48BF-B067-0721C9665AED}" presName="rootComposite" presStyleCnt="0"/>
      <dgm:spPr/>
    </dgm:pt>
    <dgm:pt modelId="{B4E6AD57-1D3C-41AF-B477-E7E1773D1CF7}" type="pres">
      <dgm:prSet presAssocID="{8D1C7738-A858-48BF-B067-0721C9665AED}" presName="rootText" presStyleLbl="node2" presStyleIdx="1" presStyleCnt="2" custScaleX="81523" custScaleY="46513" custLinFactNeighborX="88763" custLinFactNeighborY="-30330">
        <dgm:presLayoutVars>
          <dgm:chPref val="3"/>
        </dgm:presLayoutVars>
      </dgm:prSet>
      <dgm:spPr/>
    </dgm:pt>
    <dgm:pt modelId="{EB45D59B-CEBE-4DC5-8E50-87C3E89EB44F}" type="pres">
      <dgm:prSet presAssocID="{8D1C7738-A858-48BF-B067-0721C9665AED}" presName="rootConnector" presStyleLbl="node2" presStyleIdx="1" presStyleCnt="2"/>
      <dgm:spPr/>
    </dgm:pt>
    <dgm:pt modelId="{DCB40063-6065-4A2A-B18B-8BE4BD6A9070}" type="pres">
      <dgm:prSet presAssocID="{8D1C7738-A858-48BF-B067-0721C9665AED}" presName="hierChild4" presStyleCnt="0"/>
      <dgm:spPr/>
    </dgm:pt>
    <dgm:pt modelId="{EF2EB15D-4AA4-4FE8-A5B9-1EB78E565A1D}" type="pres">
      <dgm:prSet presAssocID="{10428BBD-E26F-42F4-A6AD-5F37A5AF3D1F}" presName="Name37" presStyleLbl="parChTrans1D3" presStyleIdx="1" presStyleCnt="5"/>
      <dgm:spPr/>
    </dgm:pt>
    <dgm:pt modelId="{D1501C79-EC1E-4F03-ADB1-66E042AC04AC}" type="pres">
      <dgm:prSet presAssocID="{4F7E6220-526F-46B2-86E0-5D4C2670027D}" presName="hierRoot2" presStyleCnt="0">
        <dgm:presLayoutVars>
          <dgm:hierBranch val="init"/>
        </dgm:presLayoutVars>
      </dgm:prSet>
      <dgm:spPr/>
    </dgm:pt>
    <dgm:pt modelId="{F463DAA6-575F-4FAC-AACD-8513E8973A81}" type="pres">
      <dgm:prSet presAssocID="{4F7E6220-526F-46B2-86E0-5D4C2670027D}" presName="rootComposite" presStyleCnt="0"/>
      <dgm:spPr/>
    </dgm:pt>
    <dgm:pt modelId="{11C3DA27-5FC1-4E71-B194-9F3019EC446E}" type="pres">
      <dgm:prSet presAssocID="{4F7E6220-526F-46B2-86E0-5D4C2670027D}" presName="rootText" presStyleLbl="node3" presStyleIdx="1" presStyleCnt="5" custScaleX="93363" custScaleY="53876" custLinFactX="89819" custLinFactNeighborX="100000" custLinFactNeighborY="41951">
        <dgm:presLayoutVars>
          <dgm:chPref val="3"/>
        </dgm:presLayoutVars>
      </dgm:prSet>
      <dgm:spPr/>
    </dgm:pt>
    <dgm:pt modelId="{51BABC94-A451-4EFD-B99E-54BC1EF7B328}" type="pres">
      <dgm:prSet presAssocID="{4F7E6220-526F-46B2-86E0-5D4C2670027D}" presName="rootConnector" presStyleLbl="node3" presStyleIdx="1" presStyleCnt="5"/>
      <dgm:spPr/>
    </dgm:pt>
    <dgm:pt modelId="{422DB580-B24A-4271-AF81-ECE2CF4B7F5F}" type="pres">
      <dgm:prSet presAssocID="{4F7E6220-526F-46B2-86E0-5D4C2670027D}" presName="hierChild4" presStyleCnt="0"/>
      <dgm:spPr/>
    </dgm:pt>
    <dgm:pt modelId="{138163F8-9FDD-4C95-9EAF-AB28BC76B0C3}" type="pres">
      <dgm:prSet presAssocID="{BD10D114-944D-44C9-83D0-6F2DB1625963}" presName="Name37" presStyleLbl="parChTrans1D4" presStyleIdx="0" presStyleCnt="11"/>
      <dgm:spPr/>
    </dgm:pt>
    <dgm:pt modelId="{692BD3DF-327A-4CE5-A241-820255D012F4}" type="pres">
      <dgm:prSet presAssocID="{43861F0F-D173-4589-B4E7-DD14C37BE7C3}" presName="hierRoot2" presStyleCnt="0">
        <dgm:presLayoutVars>
          <dgm:hierBranch val="init"/>
        </dgm:presLayoutVars>
      </dgm:prSet>
      <dgm:spPr/>
    </dgm:pt>
    <dgm:pt modelId="{AD0060D1-34A3-4D4D-8631-B80BA841919C}" type="pres">
      <dgm:prSet presAssocID="{43861F0F-D173-4589-B4E7-DD14C37BE7C3}" presName="rootComposite" presStyleCnt="0"/>
      <dgm:spPr/>
    </dgm:pt>
    <dgm:pt modelId="{EA169706-36E8-4ED4-BFFD-03CD49400994}" type="pres">
      <dgm:prSet presAssocID="{43861F0F-D173-4589-B4E7-DD14C37BE7C3}" presName="rootText" presStyleLbl="node4" presStyleIdx="0" presStyleCnt="11" custScaleX="58569" custScaleY="79334" custLinFactX="88997" custLinFactNeighborX="100000" custLinFactNeighborY="16092">
        <dgm:presLayoutVars>
          <dgm:chPref val="3"/>
        </dgm:presLayoutVars>
      </dgm:prSet>
      <dgm:spPr/>
    </dgm:pt>
    <dgm:pt modelId="{3FD5BE3F-97E6-428D-8BD0-CA5EC9188EAD}" type="pres">
      <dgm:prSet presAssocID="{43861F0F-D173-4589-B4E7-DD14C37BE7C3}" presName="rootConnector" presStyleLbl="node4" presStyleIdx="0" presStyleCnt="11"/>
      <dgm:spPr/>
    </dgm:pt>
    <dgm:pt modelId="{028DBABB-D3E6-4614-86EC-66A3D911BC80}" type="pres">
      <dgm:prSet presAssocID="{43861F0F-D173-4589-B4E7-DD14C37BE7C3}" presName="hierChild4" presStyleCnt="0"/>
      <dgm:spPr/>
    </dgm:pt>
    <dgm:pt modelId="{4A589B36-8F54-458E-A8A6-0E29EB85C27E}" type="pres">
      <dgm:prSet presAssocID="{47845B45-404C-445D-B8BA-7B6DA77ECE69}" presName="Name37" presStyleLbl="parChTrans1D4" presStyleIdx="1" presStyleCnt="11"/>
      <dgm:spPr/>
    </dgm:pt>
    <dgm:pt modelId="{818FC73E-08EB-4724-AA56-000113D8835A}" type="pres">
      <dgm:prSet presAssocID="{3908EBD3-36D3-4838-B642-9991217CBC56}" presName="hierRoot2" presStyleCnt="0">
        <dgm:presLayoutVars>
          <dgm:hierBranch val="init"/>
        </dgm:presLayoutVars>
      </dgm:prSet>
      <dgm:spPr/>
    </dgm:pt>
    <dgm:pt modelId="{64358DEE-7E59-4F0A-8EF7-3D7E1E5AA915}" type="pres">
      <dgm:prSet presAssocID="{3908EBD3-36D3-4838-B642-9991217CBC56}" presName="rootComposite" presStyleCnt="0"/>
      <dgm:spPr/>
    </dgm:pt>
    <dgm:pt modelId="{E4D2912B-B158-455A-8A43-8F52E3BD0746}" type="pres">
      <dgm:prSet presAssocID="{3908EBD3-36D3-4838-B642-9991217CBC56}" presName="rootText" presStyleLbl="node4" presStyleIdx="1" presStyleCnt="11" custScaleX="81541" custScaleY="75298" custLinFactX="88847" custLinFactNeighborX="100000" custLinFactNeighborY="-4389">
        <dgm:presLayoutVars>
          <dgm:chPref val="3"/>
        </dgm:presLayoutVars>
      </dgm:prSet>
      <dgm:spPr/>
    </dgm:pt>
    <dgm:pt modelId="{2DEE59E7-63FE-4FB5-A739-D2DD742A2DFB}" type="pres">
      <dgm:prSet presAssocID="{3908EBD3-36D3-4838-B642-9991217CBC56}" presName="rootConnector" presStyleLbl="node4" presStyleIdx="1" presStyleCnt="11"/>
      <dgm:spPr/>
    </dgm:pt>
    <dgm:pt modelId="{F6BDE4FF-D580-4D35-864E-AD4ABF0BEE2A}" type="pres">
      <dgm:prSet presAssocID="{3908EBD3-36D3-4838-B642-9991217CBC56}" presName="hierChild4" presStyleCnt="0"/>
      <dgm:spPr/>
    </dgm:pt>
    <dgm:pt modelId="{24FE26D2-8133-45D0-88B3-BF5839D526EB}" type="pres">
      <dgm:prSet presAssocID="{C240EE72-6DE7-4155-81C0-34599EBBFFB9}" presName="Name37" presStyleLbl="parChTrans1D4" presStyleIdx="2" presStyleCnt="11"/>
      <dgm:spPr/>
    </dgm:pt>
    <dgm:pt modelId="{67F75695-96AC-4F98-85DA-8F5016DE550F}" type="pres">
      <dgm:prSet presAssocID="{0506076A-C166-4DF4-A674-32E3F69ABE21}" presName="hierRoot2" presStyleCnt="0">
        <dgm:presLayoutVars>
          <dgm:hierBranch val="init"/>
        </dgm:presLayoutVars>
      </dgm:prSet>
      <dgm:spPr/>
    </dgm:pt>
    <dgm:pt modelId="{77169CE8-A11A-477C-ACAD-D87412E45F3D}" type="pres">
      <dgm:prSet presAssocID="{0506076A-C166-4DF4-A674-32E3F69ABE21}" presName="rootComposite" presStyleCnt="0"/>
      <dgm:spPr/>
    </dgm:pt>
    <dgm:pt modelId="{BDCAA029-9B6C-4A7F-A6D7-95832252E2E4}" type="pres">
      <dgm:prSet presAssocID="{0506076A-C166-4DF4-A674-32E3F69ABE21}" presName="rootText" presStyleLbl="node4" presStyleIdx="2" presStyleCnt="11" custScaleX="71615" custScaleY="55317" custLinFactX="76219" custLinFactNeighborX="100000" custLinFactNeighborY="-36351">
        <dgm:presLayoutVars>
          <dgm:chPref val="3"/>
        </dgm:presLayoutVars>
      </dgm:prSet>
      <dgm:spPr/>
    </dgm:pt>
    <dgm:pt modelId="{F7F2607F-BD06-43D1-8ED2-233DC3302D0F}" type="pres">
      <dgm:prSet presAssocID="{0506076A-C166-4DF4-A674-32E3F69ABE21}" presName="rootConnector" presStyleLbl="node4" presStyleIdx="2" presStyleCnt="11"/>
      <dgm:spPr/>
    </dgm:pt>
    <dgm:pt modelId="{A02A7621-88F3-4C2E-A949-39B1D057845C}" type="pres">
      <dgm:prSet presAssocID="{0506076A-C166-4DF4-A674-32E3F69ABE21}" presName="hierChild4" presStyleCnt="0"/>
      <dgm:spPr/>
    </dgm:pt>
    <dgm:pt modelId="{CC4C1519-4AAD-47E8-87F4-91DCD7D86834}" type="pres">
      <dgm:prSet presAssocID="{0506076A-C166-4DF4-A674-32E3F69ABE21}" presName="hierChild5" presStyleCnt="0"/>
      <dgm:spPr/>
    </dgm:pt>
    <dgm:pt modelId="{14EE9C72-CADD-49B8-803C-04A9807A66B7}" type="pres">
      <dgm:prSet presAssocID="{3908EBD3-36D3-4838-B642-9991217CBC56}" presName="hierChild5" presStyleCnt="0"/>
      <dgm:spPr/>
    </dgm:pt>
    <dgm:pt modelId="{4132F161-EDE3-490D-8AF5-2266FEE3E9B1}" type="pres">
      <dgm:prSet presAssocID="{43861F0F-D173-4589-B4E7-DD14C37BE7C3}" presName="hierChild5" presStyleCnt="0"/>
      <dgm:spPr/>
    </dgm:pt>
    <dgm:pt modelId="{0BCE9B3F-5AB0-40AF-A038-6F94EA6F004F}" type="pres">
      <dgm:prSet presAssocID="{4F7E6220-526F-46B2-86E0-5D4C2670027D}" presName="hierChild5" presStyleCnt="0"/>
      <dgm:spPr/>
    </dgm:pt>
    <dgm:pt modelId="{44AB7C71-BE08-4FBB-8BC0-BF6504DE9082}" type="pres">
      <dgm:prSet presAssocID="{47740545-5073-47A4-9AEC-7B04BB1BE324}" presName="Name37" presStyleLbl="parChTrans1D3" presStyleIdx="2" presStyleCnt="5"/>
      <dgm:spPr/>
    </dgm:pt>
    <dgm:pt modelId="{5B7D358C-5353-4923-9251-0F350A4F7C32}" type="pres">
      <dgm:prSet presAssocID="{136BE8F8-0E73-445A-8F1F-9980C165EABB}" presName="hierRoot2" presStyleCnt="0">
        <dgm:presLayoutVars>
          <dgm:hierBranch val="init"/>
        </dgm:presLayoutVars>
      </dgm:prSet>
      <dgm:spPr/>
    </dgm:pt>
    <dgm:pt modelId="{0274C95E-C28E-4A8F-B803-489D693F25DF}" type="pres">
      <dgm:prSet presAssocID="{136BE8F8-0E73-445A-8F1F-9980C165EABB}" presName="rootComposite" presStyleCnt="0"/>
      <dgm:spPr/>
    </dgm:pt>
    <dgm:pt modelId="{38F1ADAE-A2F7-4BB9-AE21-88E2224BAA42}" type="pres">
      <dgm:prSet presAssocID="{136BE8F8-0E73-445A-8F1F-9980C165EABB}" presName="rootText" presStyleLbl="node3" presStyleIdx="2" presStyleCnt="5" custScaleX="79339" custScaleY="40294" custLinFactX="-100000" custLinFactNeighborX="-109644" custLinFactNeighborY="41951">
        <dgm:presLayoutVars>
          <dgm:chPref val="3"/>
        </dgm:presLayoutVars>
      </dgm:prSet>
      <dgm:spPr/>
    </dgm:pt>
    <dgm:pt modelId="{C16D3005-B77B-4357-B730-D9EDFCAE839B}" type="pres">
      <dgm:prSet presAssocID="{136BE8F8-0E73-445A-8F1F-9980C165EABB}" presName="rootConnector" presStyleLbl="node3" presStyleIdx="2" presStyleCnt="5"/>
      <dgm:spPr/>
    </dgm:pt>
    <dgm:pt modelId="{0199D1CF-432D-4BA6-A883-E6111AC6EDFE}" type="pres">
      <dgm:prSet presAssocID="{136BE8F8-0E73-445A-8F1F-9980C165EABB}" presName="hierChild4" presStyleCnt="0"/>
      <dgm:spPr/>
    </dgm:pt>
    <dgm:pt modelId="{473FEF57-7BB5-4C22-B0B5-84FD10AB252A}" type="pres">
      <dgm:prSet presAssocID="{2FFB6D65-2DD2-40BF-A7F5-22A64C12831E}" presName="Name37" presStyleLbl="parChTrans1D4" presStyleIdx="3" presStyleCnt="11"/>
      <dgm:spPr/>
    </dgm:pt>
    <dgm:pt modelId="{6E633E06-AAFB-42E4-B315-630D5EA65FBE}" type="pres">
      <dgm:prSet presAssocID="{4D9F926C-6B11-42B0-9A6A-0FA7259049BF}" presName="hierRoot2" presStyleCnt="0">
        <dgm:presLayoutVars>
          <dgm:hierBranch val="init"/>
        </dgm:presLayoutVars>
      </dgm:prSet>
      <dgm:spPr/>
    </dgm:pt>
    <dgm:pt modelId="{F6391618-261E-4283-91B5-12135B8ABFB6}" type="pres">
      <dgm:prSet presAssocID="{4D9F926C-6B11-42B0-9A6A-0FA7259049BF}" presName="rootComposite" presStyleCnt="0"/>
      <dgm:spPr/>
    </dgm:pt>
    <dgm:pt modelId="{C5B450C6-7797-4069-954F-90ED442F8191}" type="pres">
      <dgm:prSet presAssocID="{4D9F926C-6B11-42B0-9A6A-0FA7259049BF}" presName="rootText" presStyleLbl="node4" presStyleIdx="3" presStyleCnt="11" custScaleX="82412" custScaleY="30189" custLinFactX="-100000" custLinFactNeighborX="-111848" custLinFactNeighborY="34462">
        <dgm:presLayoutVars>
          <dgm:chPref val="3"/>
        </dgm:presLayoutVars>
      </dgm:prSet>
      <dgm:spPr/>
    </dgm:pt>
    <dgm:pt modelId="{B7DF0BE2-0DF9-424F-8799-6E20BC14D360}" type="pres">
      <dgm:prSet presAssocID="{4D9F926C-6B11-42B0-9A6A-0FA7259049BF}" presName="rootConnector" presStyleLbl="node4" presStyleIdx="3" presStyleCnt="11"/>
      <dgm:spPr/>
    </dgm:pt>
    <dgm:pt modelId="{586F3C16-0540-493E-9CD3-BD03FD50487A}" type="pres">
      <dgm:prSet presAssocID="{4D9F926C-6B11-42B0-9A6A-0FA7259049BF}" presName="hierChild4" presStyleCnt="0"/>
      <dgm:spPr/>
    </dgm:pt>
    <dgm:pt modelId="{AF3B5C4B-03A6-419C-BBCA-746B15BD992E}" type="pres">
      <dgm:prSet presAssocID="{5AA975E0-E4F7-4C5A-8752-251495387344}" presName="Name37" presStyleLbl="parChTrans1D4" presStyleIdx="4" presStyleCnt="11"/>
      <dgm:spPr/>
    </dgm:pt>
    <dgm:pt modelId="{394DCE50-0670-40E1-8918-10C99246729C}" type="pres">
      <dgm:prSet presAssocID="{C216091A-E89F-44EA-A666-6FEC73A088F0}" presName="hierRoot2" presStyleCnt="0">
        <dgm:presLayoutVars>
          <dgm:hierBranch val="init"/>
        </dgm:presLayoutVars>
      </dgm:prSet>
      <dgm:spPr/>
    </dgm:pt>
    <dgm:pt modelId="{D03A46D6-5062-401B-B1CC-4D1B43E7312C}" type="pres">
      <dgm:prSet presAssocID="{C216091A-E89F-44EA-A666-6FEC73A088F0}" presName="rootComposite" presStyleCnt="0"/>
      <dgm:spPr/>
    </dgm:pt>
    <dgm:pt modelId="{3870DE70-8CEA-4DEA-9519-1161E33973E0}" type="pres">
      <dgm:prSet presAssocID="{C216091A-E89F-44EA-A666-6FEC73A088F0}" presName="rootText" presStyleLbl="node4" presStyleIdx="4" presStyleCnt="11" custScaleX="122764" custScaleY="128056" custLinFactX="-99198" custLinFactNeighborX="-100000" custLinFactNeighborY="29597">
        <dgm:presLayoutVars>
          <dgm:chPref val="3"/>
        </dgm:presLayoutVars>
      </dgm:prSet>
      <dgm:spPr/>
    </dgm:pt>
    <dgm:pt modelId="{2773B0C4-3835-44F5-95B3-389A0FCEC1A2}" type="pres">
      <dgm:prSet presAssocID="{C216091A-E89F-44EA-A666-6FEC73A088F0}" presName="rootConnector" presStyleLbl="node4" presStyleIdx="4" presStyleCnt="11"/>
      <dgm:spPr/>
    </dgm:pt>
    <dgm:pt modelId="{2C7D609F-2EAA-4B7E-9823-82982F259507}" type="pres">
      <dgm:prSet presAssocID="{C216091A-E89F-44EA-A666-6FEC73A088F0}" presName="hierChild4" presStyleCnt="0"/>
      <dgm:spPr/>
    </dgm:pt>
    <dgm:pt modelId="{D07826F6-0DF7-4D6E-8BF6-C96B55A85ECE}" type="pres">
      <dgm:prSet presAssocID="{2A21AA10-1DD9-4260-B93B-CD96CE9CF91D}" presName="Name37" presStyleLbl="parChTrans1D4" presStyleIdx="5" presStyleCnt="11"/>
      <dgm:spPr/>
    </dgm:pt>
    <dgm:pt modelId="{819FFD74-D335-4CE8-9257-2330E100BFC7}" type="pres">
      <dgm:prSet presAssocID="{C099AC7B-51EB-4024-B29A-66EEEE850B45}" presName="hierRoot2" presStyleCnt="0">
        <dgm:presLayoutVars>
          <dgm:hierBranch val="init"/>
        </dgm:presLayoutVars>
      </dgm:prSet>
      <dgm:spPr/>
    </dgm:pt>
    <dgm:pt modelId="{937FD8A1-645F-4F62-8144-56407205A163}" type="pres">
      <dgm:prSet presAssocID="{C099AC7B-51EB-4024-B29A-66EEEE850B45}" presName="rootComposite" presStyleCnt="0"/>
      <dgm:spPr/>
    </dgm:pt>
    <dgm:pt modelId="{968ADB38-6BD6-4FBB-A223-A331FBEDC536}" type="pres">
      <dgm:prSet presAssocID="{C099AC7B-51EB-4024-B29A-66EEEE850B45}" presName="rootText" presStyleLbl="node4" presStyleIdx="5" presStyleCnt="11" custScaleY="36464" custLinFactX="-88093" custLinFactNeighborX="-100000" custLinFactNeighborY="9152">
        <dgm:presLayoutVars>
          <dgm:chPref val="3"/>
        </dgm:presLayoutVars>
      </dgm:prSet>
      <dgm:spPr/>
    </dgm:pt>
    <dgm:pt modelId="{D2E28D64-C0C4-4083-81DA-9C4390BE4DBB}" type="pres">
      <dgm:prSet presAssocID="{C099AC7B-51EB-4024-B29A-66EEEE850B45}" presName="rootConnector" presStyleLbl="node4" presStyleIdx="5" presStyleCnt="11"/>
      <dgm:spPr/>
    </dgm:pt>
    <dgm:pt modelId="{1D5113CD-63C4-49CC-9AF1-7D451B83A0A4}" type="pres">
      <dgm:prSet presAssocID="{C099AC7B-51EB-4024-B29A-66EEEE850B45}" presName="hierChild4" presStyleCnt="0"/>
      <dgm:spPr/>
    </dgm:pt>
    <dgm:pt modelId="{65CB67B8-3082-4511-A91E-571769D0D2EE}" type="pres">
      <dgm:prSet presAssocID="{B41AFEC4-9ED9-47D2-A15D-BCD37DA69D6C}" presName="Name37" presStyleLbl="parChTrans1D4" presStyleIdx="6" presStyleCnt="11"/>
      <dgm:spPr/>
    </dgm:pt>
    <dgm:pt modelId="{AA8F1E21-D051-49CB-A208-D1C85934F98F}" type="pres">
      <dgm:prSet presAssocID="{A7E825D8-4EA3-41A5-9304-351C210B3345}" presName="hierRoot2" presStyleCnt="0">
        <dgm:presLayoutVars>
          <dgm:hierBranch val="init"/>
        </dgm:presLayoutVars>
      </dgm:prSet>
      <dgm:spPr/>
    </dgm:pt>
    <dgm:pt modelId="{2C745436-1D53-46CC-9891-68224080D78E}" type="pres">
      <dgm:prSet presAssocID="{A7E825D8-4EA3-41A5-9304-351C210B3345}" presName="rootComposite" presStyleCnt="0"/>
      <dgm:spPr/>
    </dgm:pt>
    <dgm:pt modelId="{708C8C11-3D50-4DA3-8626-0FFB47F7535F}" type="pres">
      <dgm:prSet presAssocID="{A7E825D8-4EA3-41A5-9304-351C210B3345}" presName="rootText" presStyleLbl="node4" presStyleIdx="6" presStyleCnt="11" custScaleX="382162" custScaleY="54949" custLinFactNeighborX="-76934" custLinFactNeighborY="-24429">
        <dgm:presLayoutVars>
          <dgm:chPref val="3"/>
        </dgm:presLayoutVars>
      </dgm:prSet>
      <dgm:spPr/>
    </dgm:pt>
    <dgm:pt modelId="{F8A6D67E-B048-4DE2-8168-6BBC6CA37184}" type="pres">
      <dgm:prSet presAssocID="{A7E825D8-4EA3-41A5-9304-351C210B3345}" presName="rootConnector" presStyleLbl="node4" presStyleIdx="6" presStyleCnt="11"/>
      <dgm:spPr/>
    </dgm:pt>
    <dgm:pt modelId="{93DE47B7-ABC7-4309-BA61-4FD084D72196}" type="pres">
      <dgm:prSet presAssocID="{A7E825D8-4EA3-41A5-9304-351C210B3345}" presName="hierChild4" presStyleCnt="0"/>
      <dgm:spPr/>
    </dgm:pt>
    <dgm:pt modelId="{3D3EB534-2BA9-4FE5-B1A6-5B20D46B54D1}" type="pres">
      <dgm:prSet presAssocID="{7F095D86-83AB-4563-A800-2FDD5AE5A2E9}" presName="Name37" presStyleLbl="parChTrans1D4" presStyleIdx="7" presStyleCnt="11"/>
      <dgm:spPr/>
    </dgm:pt>
    <dgm:pt modelId="{29343D94-F1BD-4968-AEB2-98EC04B3ADA0}" type="pres">
      <dgm:prSet presAssocID="{E51E0970-1A1F-4711-A7C7-5D69F1A6EF31}" presName="hierRoot2" presStyleCnt="0">
        <dgm:presLayoutVars>
          <dgm:hierBranch val="init"/>
        </dgm:presLayoutVars>
      </dgm:prSet>
      <dgm:spPr/>
    </dgm:pt>
    <dgm:pt modelId="{89094514-A496-4866-9D50-662E614CFFB3}" type="pres">
      <dgm:prSet presAssocID="{E51E0970-1A1F-4711-A7C7-5D69F1A6EF31}" presName="rootComposite" presStyleCnt="0"/>
      <dgm:spPr/>
    </dgm:pt>
    <dgm:pt modelId="{0CE0A13A-5104-4FA6-96A4-C814F0DEF85F}" type="pres">
      <dgm:prSet presAssocID="{E51E0970-1A1F-4711-A7C7-5D69F1A6EF31}" presName="rootText" presStyleLbl="node4" presStyleIdx="7" presStyleCnt="11" custScaleX="108756" custScaleY="108372" custLinFactNeighborX="-89364" custLinFactNeighborY="-54396">
        <dgm:presLayoutVars>
          <dgm:chPref val="3"/>
        </dgm:presLayoutVars>
      </dgm:prSet>
      <dgm:spPr/>
    </dgm:pt>
    <dgm:pt modelId="{C5DCE379-8989-4572-A75B-70E35BE71D32}" type="pres">
      <dgm:prSet presAssocID="{E51E0970-1A1F-4711-A7C7-5D69F1A6EF31}" presName="rootConnector" presStyleLbl="node4" presStyleIdx="7" presStyleCnt="11"/>
      <dgm:spPr/>
    </dgm:pt>
    <dgm:pt modelId="{44BEFDFE-DC40-48CA-AA2E-FC812F40C34D}" type="pres">
      <dgm:prSet presAssocID="{E51E0970-1A1F-4711-A7C7-5D69F1A6EF31}" presName="hierChild4" presStyleCnt="0"/>
      <dgm:spPr/>
    </dgm:pt>
    <dgm:pt modelId="{1523B4EE-D2BA-42BE-8AB7-209E88A9EB8D}" type="pres">
      <dgm:prSet presAssocID="{E51E0970-1A1F-4711-A7C7-5D69F1A6EF31}" presName="hierChild5" presStyleCnt="0"/>
      <dgm:spPr/>
    </dgm:pt>
    <dgm:pt modelId="{D7C84FCB-7657-449E-BB9F-923B1269C90F}" type="pres">
      <dgm:prSet presAssocID="{A7E825D8-4EA3-41A5-9304-351C210B3345}" presName="hierChild5" presStyleCnt="0"/>
      <dgm:spPr/>
    </dgm:pt>
    <dgm:pt modelId="{065FE7C1-D385-49CE-BF04-53387CA63653}" type="pres">
      <dgm:prSet presAssocID="{C099AC7B-51EB-4024-B29A-66EEEE850B45}" presName="hierChild5" presStyleCnt="0"/>
      <dgm:spPr/>
    </dgm:pt>
    <dgm:pt modelId="{D2CCF8FC-4C60-4D23-906C-89D5230C2F52}" type="pres">
      <dgm:prSet presAssocID="{C216091A-E89F-44EA-A666-6FEC73A088F0}" presName="hierChild5" presStyleCnt="0"/>
      <dgm:spPr/>
    </dgm:pt>
    <dgm:pt modelId="{63F1820F-587D-4DAE-8E73-5DAADD5E61D7}" type="pres">
      <dgm:prSet presAssocID="{4D9F926C-6B11-42B0-9A6A-0FA7259049BF}" presName="hierChild5" presStyleCnt="0"/>
      <dgm:spPr/>
    </dgm:pt>
    <dgm:pt modelId="{A8BC0977-F0A5-44F4-99E6-E304CCA28DA2}" type="pres">
      <dgm:prSet presAssocID="{136BE8F8-0E73-445A-8F1F-9980C165EABB}" presName="hierChild5" presStyleCnt="0"/>
      <dgm:spPr/>
    </dgm:pt>
    <dgm:pt modelId="{1EA527C9-971F-4C67-81D4-5D082B145C44}" type="pres">
      <dgm:prSet presAssocID="{2479AA8E-EBA5-46D4-BB8C-413A9E6AEB3D}" presName="Name37" presStyleLbl="parChTrans1D3" presStyleIdx="3" presStyleCnt="5"/>
      <dgm:spPr/>
    </dgm:pt>
    <dgm:pt modelId="{BE619108-2C7C-4F5D-9CDA-C817BF016303}" type="pres">
      <dgm:prSet presAssocID="{655A5A4F-77A0-4882-8E09-51969D27DD30}" presName="hierRoot2" presStyleCnt="0">
        <dgm:presLayoutVars>
          <dgm:hierBranch val="init"/>
        </dgm:presLayoutVars>
      </dgm:prSet>
      <dgm:spPr/>
    </dgm:pt>
    <dgm:pt modelId="{4FA6AAC7-994E-4459-8192-ADB66FF64C12}" type="pres">
      <dgm:prSet presAssocID="{655A5A4F-77A0-4882-8E09-51969D27DD30}" presName="rootComposite" presStyleCnt="0"/>
      <dgm:spPr/>
    </dgm:pt>
    <dgm:pt modelId="{1035350F-2E99-4D52-9E65-CA4BB00D2CB6}" type="pres">
      <dgm:prSet presAssocID="{655A5A4F-77A0-4882-8E09-51969D27DD30}" presName="rootText" presStyleLbl="node3" presStyleIdx="3" presStyleCnt="5" custScaleX="70277" custScaleY="63648" custLinFactNeighborX="71259" custLinFactNeighborY="41951">
        <dgm:presLayoutVars>
          <dgm:chPref val="3"/>
        </dgm:presLayoutVars>
      </dgm:prSet>
      <dgm:spPr/>
    </dgm:pt>
    <dgm:pt modelId="{7D56ECB9-B049-4FC6-8202-60F90870C9F6}" type="pres">
      <dgm:prSet presAssocID="{655A5A4F-77A0-4882-8E09-51969D27DD30}" presName="rootConnector" presStyleLbl="node3" presStyleIdx="3" presStyleCnt="5"/>
      <dgm:spPr/>
    </dgm:pt>
    <dgm:pt modelId="{4D2D3C33-032C-4665-8C49-7F82A4000352}" type="pres">
      <dgm:prSet presAssocID="{655A5A4F-77A0-4882-8E09-51969D27DD30}" presName="hierChild4" presStyleCnt="0"/>
      <dgm:spPr/>
    </dgm:pt>
    <dgm:pt modelId="{56963C78-7C7C-4075-87A6-7DEB24D49C03}" type="pres">
      <dgm:prSet presAssocID="{AE8DF51D-17D1-4C24-8933-3033D63FDFA5}" presName="Name37" presStyleLbl="parChTrans1D4" presStyleIdx="8" presStyleCnt="11"/>
      <dgm:spPr/>
    </dgm:pt>
    <dgm:pt modelId="{59B9DA6C-FCBD-4817-AFFA-73626B86B3B9}" type="pres">
      <dgm:prSet presAssocID="{BFC25936-B793-4046-96A7-9B29CF25A24A}" presName="hierRoot2" presStyleCnt="0">
        <dgm:presLayoutVars>
          <dgm:hierBranch val="init"/>
        </dgm:presLayoutVars>
      </dgm:prSet>
      <dgm:spPr/>
    </dgm:pt>
    <dgm:pt modelId="{A6238963-D4D9-4C61-934E-28C1850F3A87}" type="pres">
      <dgm:prSet presAssocID="{BFC25936-B793-4046-96A7-9B29CF25A24A}" presName="rootComposite" presStyleCnt="0"/>
      <dgm:spPr/>
    </dgm:pt>
    <dgm:pt modelId="{4CFD8409-345F-48A2-8583-D12C0958348F}" type="pres">
      <dgm:prSet presAssocID="{BFC25936-B793-4046-96A7-9B29CF25A24A}" presName="rootText" presStyleLbl="node4" presStyleIdx="8" presStyleCnt="11" custScaleX="83937" custScaleY="100521" custLinFactNeighborX="38590" custLinFactNeighborY="86074">
        <dgm:presLayoutVars>
          <dgm:chPref val="3"/>
        </dgm:presLayoutVars>
      </dgm:prSet>
      <dgm:spPr/>
    </dgm:pt>
    <dgm:pt modelId="{FBEA208C-3037-48B7-A2DE-E9EEC82FF9BD}" type="pres">
      <dgm:prSet presAssocID="{BFC25936-B793-4046-96A7-9B29CF25A24A}" presName="rootConnector" presStyleLbl="node4" presStyleIdx="8" presStyleCnt="11"/>
      <dgm:spPr/>
    </dgm:pt>
    <dgm:pt modelId="{283D9999-7ED4-4C0C-B696-A9EB67FE3180}" type="pres">
      <dgm:prSet presAssocID="{BFC25936-B793-4046-96A7-9B29CF25A24A}" presName="hierChild4" presStyleCnt="0"/>
      <dgm:spPr/>
    </dgm:pt>
    <dgm:pt modelId="{D50E762D-47A9-430D-B7AE-62F64C37A4E9}" type="pres">
      <dgm:prSet presAssocID="{BFC25936-B793-4046-96A7-9B29CF25A24A}" presName="hierChild5" presStyleCnt="0"/>
      <dgm:spPr/>
    </dgm:pt>
    <dgm:pt modelId="{F119FCF8-76D2-4463-9D8F-0BF89BFBE431}" type="pres">
      <dgm:prSet presAssocID="{655A5A4F-77A0-4882-8E09-51969D27DD30}" presName="hierChild5" presStyleCnt="0"/>
      <dgm:spPr/>
    </dgm:pt>
    <dgm:pt modelId="{415ACCF3-03B6-4DCC-B420-BB161EA7107A}" type="pres">
      <dgm:prSet presAssocID="{281D16A1-B48C-46F8-B4B9-F10935F8F9DD}" presName="Name37" presStyleLbl="parChTrans1D3" presStyleIdx="4" presStyleCnt="5"/>
      <dgm:spPr/>
    </dgm:pt>
    <dgm:pt modelId="{AAC1320E-467A-4458-94E8-0DCB1EE4DDDE}" type="pres">
      <dgm:prSet presAssocID="{2BCE5AD3-A6DB-46D6-8A9B-0A0F98CDE313}" presName="hierRoot2" presStyleCnt="0">
        <dgm:presLayoutVars>
          <dgm:hierBranch val="init"/>
        </dgm:presLayoutVars>
      </dgm:prSet>
      <dgm:spPr/>
    </dgm:pt>
    <dgm:pt modelId="{E6DD20C0-E019-4C13-BA0E-0675F67D9961}" type="pres">
      <dgm:prSet presAssocID="{2BCE5AD3-A6DB-46D6-8A9B-0A0F98CDE313}" presName="rootComposite" presStyleCnt="0"/>
      <dgm:spPr/>
    </dgm:pt>
    <dgm:pt modelId="{1A8064B0-5F4B-4D51-B665-F198B09B709F}" type="pres">
      <dgm:prSet presAssocID="{2BCE5AD3-A6DB-46D6-8A9B-0A0F98CDE313}" presName="rootText" presStyleLbl="node3" presStyleIdx="4" presStyleCnt="5" custScaleX="111479" custScaleY="87075" custLinFactX="-100000" custLinFactNeighborX="-173356" custLinFactNeighborY="41951">
        <dgm:presLayoutVars>
          <dgm:chPref val="3"/>
        </dgm:presLayoutVars>
      </dgm:prSet>
      <dgm:spPr/>
    </dgm:pt>
    <dgm:pt modelId="{59B47709-E528-45A0-9360-F7AB320A5FE3}" type="pres">
      <dgm:prSet presAssocID="{2BCE5AD3-A6DB-46D6-8A9B-0A0F98CDE313}" presName="rootConnector" presStyleLbl="node3" presStyleIdx="4" presStyleCnt="5"/>
      <dgm:spPr/>
    </dgm:pt>
    <dgm:pt modelId="{31981AA0-2CF6-4DB0-B780-181FA524D373}" type="pres">
      <dgm:prSet presAssocID="{2BCE5AD3-A6DB-46D6-8A9B-0A0F98CDE313}" presName="hierChild4" presStyleCnt="0"/>
      <dgm:spPr/>
    </dgm:pt>
    <dgm:pt modelId="{E1AE0A0A-F6B4-4DB0-AD96-6F386C2DA17D}" type="pres">
      <dgm:prSet presAssocID="{C030F8AB-5120-4682-9342-82EB611CAF08}" presName="Name37" presStyleLbl="parChTrans1D4" presStyleIdx="9" presStyleCnt="11"/>
      <dgm:spPr/>
    </dgm:pt>
    <dgm:pt modelId="{E319BF42-859B-4060-8637-98198BE0D954}" type="pres">
      <dgm:prSet presAssocID="{4BE331F2-4A3D-4390-9ECE-B154B326B097}" presName="hierRoot2" presStyleCnt="0">
        <dgm:presLayoutVars>
          <dgm:hierBranch val="init"/>
        </dgm:presLayoutVars>
      </dgm:prSet>
      <dgm:spPr/>
    </dgm:pt>
    <dgm:pt modelId="{68B90D75-408B-4CAC-82B9-E63BD64BEE71}" type="pres">
      <dgm:prSet presAssocID="{4BE331F2-4A3D-4390-9ECE-B154B326B097}" presName="rootComposite" presStyleCnt="0"/>
      <dgm:spPr/>
    </dgm:pt>
    <dgm:pt modelId="{1ECC07CF-A0A5-44C6-A2D9-56D2B8E9A2AC}" type="pres">
      <dgm:prSet presAssocID="{4BE331F2-4A3D-4390-9ECE-B154B326B097}" presName="rootText" presStyleLbl="node4" presStyleIdx="9" presStyleCnt="11" custScaleX="66400" custScaleY="46286" custLinFactX="-100000" custLinFactNeighborX="-176270" custLinFactNeighborY="17603">
        <dgm:presLayoutVars>
          <dgm:chPref val="3"/>
        </dgm:presLayoutVars>
      </dgm:prSet>
      <dgm:spPr/>
    </dgm:pt>
    <dgm:pt modelId="{167DA03C-62E9-4CBF-B494-E5441D9BE88B}" type="pres">
      <dgm:prSet presAssocID="{4BE331F2-4A3D-4390-9ECE-B154B326B097}" presName="rootConnector" presStyleLbl="node4" presStyleIdx="9" presStyleCnt="11"/>
      <dgm:spPr/>
    </dgm:pt>
    <dgm:pt modelId="{312DE02B-A37D-489B-8C0F-058395C7F34C}" type="pres">
      <dgm:prSet presAssocID="{4BE331F2-4A3D-4390-9ECE-B154B326B097}" presName="hierChild4" presStyleCnt="0"/>
      <dgm:spPr/>
    </dgm:pt>
    <dgm:pt modelId="{D952D68E-1C2C-4103-A59C-7DA891E1ADFA}" type="pres">
      <dgm:prSet presAssocID="{074EB104-96EE-4D2F-A55B-43258D55DC9C}" presName="Name37" presStyleLbl="parChTrans1D4" presStyleIdx="10" presStyleCnt="11"/>
      <dgm:spPr/>
    </dgm:pt>
    <dgm:pt modelId="{6858DFAD-2EA9-40A0-98E6-F6A54BC48C62}" type="pres">
      <dgm:prSet presAssocID="{42604D81-86F3-4607-A7FD-639FF49CA262}" presName="hierRoot2" presStyleCnt="0">
        <dgm:presLayoutVars>
          <dgm:hierBranch val="init"/>
        </dgm:presLayoutVars>
      </dgm:prSet>
      <dgm:spPr/>
    </dgm:pt>
    <dgm:pt modelId="{44737221-4117-4D99-B3BF-9A04A9E36270}" type="pres">
      <dgm:prSet presAssocID="{42604D81-86F3-4607-A7FD-639FF49CA262}" presName="rootComposite" presStyleCnt="0"/>
      <dgm:spPr/>
    </dgm:pt>
    <dgm:pt modelId="{9DB18E2A-DA46-4D43-8627-8EBE4EFECF83}" type="pres">
      <dgm:prSet presAssocID="{42604D81-86F3-4607-A7FD-639FF49CA262}" presName="rootText" presStyleLbl="node4" presStyleIdx="10" presStyleCnt="11" custScaleX="109398" custScaleY="106171" custLinFactX="-100000" custLinFactNeighborX="-199882" custLinFactNeighborY="26563">
        <dgm:presLayoutVars>
          <dgm:chPref val="3"/>
        </dgm:presLayoutVars>
      </dgm:prSet>
      <dgm:spPr/>
    </dgm:pt>
    <dgm:pt modelId="{7CABEF66-34EE-4698-9121-869C3990666E}" type="pres">
      <dgm:prSet presAssocID="{42604D81-86F3-4607-A7FD-639FF49CA262}" presName="rootConnector" presStyleLbl="node4" presStyleIdx="10" presStyleCnt="11"/>
      <dgm:spPr/>
    </dgm:pt>
    <dgm:pt modelId="{AB09F50B-EFDA-4CFB-B90C-BD4CD7CB9A66}" type="pres">
      <dgm:prSet presAssocID="{42604D81-86F3-4607-A7FD-639FF49CA262}" presName="hierChild4" presStyleCnt="0"/>
      <dgm:spPr/>
    </dgm:pt>
    <dgm:pt modelId="{929F6D49-774D-44F3-9BC9-52F2C71AE8B9}" type="pres">
      <dgm:prSet presAssocID="{42604D81-86F3-4607-A7FD-639FF49CA262}" presName="hierChild5" presStyleCnt="0"/>
      <dgm:spPr/>
    </dgm:pt>
    <dgm:pt modelId="{89E8C5B0-0AB6-46DD-86AF-EA07536920A6}" type="pres">
      <dgm:prSet presAssocID="{4BE331F2-4A3D-4390-9ECE-B154B326B097}" presName="hierChild5" presStyleCnt="0"/>
      <dgm:spPr/>
    </dgm:pt>
    <dgm:pt modelId="{0978D865-720D-4E19-98E2-7D54F0691694}" type="pres">
      <dgm:prSet presAssocID="{2BCE5AD3-A6DB-46D6-8A9B-0A0F98CDE313}" presName="hierChild5" presStyleCnt="0"/>
      <dgm:spPr/>
    </dgm:pt>
    <dgm:pt modelId="{C6A612A3-F70E-448F-9D20-02EC51863184}" type="pres">
      <dgm:prSet presAssocID="{8D1C7738-A858-48BF-B067-0721C9665AED}" presName="hierChild5" presStyleCnt="0"/>
      <dgm:spPr/>
    </dgm:pt>
    <dgm:pt modelId="{565D86F1-F192-47F8-A2AE-F56231941539}" type="pres">
      <dgm:prSet presAssocID="{0C38B1D1-99FE-45CF-8689-3A80441EF9AE}" presName="hierChild3" presStyleCnt="0"/>
      <dgm:spPr/>
    </dgm:pt>
    <dgm:pt modelId="{C6CB0634-71AE-4D9E-ABE8-D28C93C83BD9}" type="pres">
      <dgm:prSet presAssocID="{8911437E-7CD5-4F05-80BD-54A614CCF0DE}" presName="hierRoot1" presStyleCnt="0">
        <dgm:presLayoutVars>
          <dgm:hierBranch val="init"/>
        </dgm:presLayoutVars>
      </dgm:prSet>
      <dgm:spPr/>
    </dgm:pt>
    <dgm:pt modelId="{027B912E-8656-4FDD-805E-33D7A7F34B28}" type="pres">
      <dgm:prSet presAssocID="{8911437E-7CD5-4F05-80BD-54A614CCF0DE}" presName="rootComposite1" presStyleCnt="0"/>
      <dgm:spPr/>
    </dgm:pt>
    <dgm:pt modelId="{27D14A3A-C171-4D49-AA9B-04CC35E08234}" type="pres">
      <dgm:prSet presAssocID="{8911437E-7CD5-4F05-80BD-54A614CCF0DE}" presName="rootText1" presStyleLbl="node0" presStyleIdx="1" presStyleCnt="2" custLinFactY="300000" custLinFactNeighborX="-8593" custLinFactNeighborY="325289">
        <dgm:presLayoutVars>
          <dgm:chPref val="3"/>
        </dgm:presLayoutVars>
      </dgm:prSet>
      <dgm:spPr/>
    </dgm:pt>
    <dgm:pt modelId="{A0F57D96-F4B8-42A1-B922-7FEF76DFC9F7}" type="pres">
      <dgm:prSet presAssocID="{8911437E-7CD5-4F05-80BD-54A614CCF0DE}" presName="rootConnector1" presStyleLbl="node1" presStyleIdx="0" presStyleCnt="0"/>
      <dgm:spPr/>
    </dgm:pt>
    <dgm:pt modelId="{5F6FA803-3758-4955-929D-734D5E314E4D}" type="pres">
      <dgm:prSet presAssocID="{8911437E-7CD5-4F05-80BD-54A614CCF0DE}" presName="hierChild2" presStyleCnt="0"/>
      <dgm:spPr/>
    </dgm:pt>
    <dgm:pt modelId="{F4282C0E-0FC9-4FDB-81DE-C40974EF4B3C}" type="pres">
      <dgm:prSet presAssocID="{8911437E-7CD5-4F05-80BD-54A614CCF0DE}" presName="hierChild3" presStyleCnt="0"/>
      <dgm:spPr/>
    </dgm:pt>
  </dgm:ptLst>
  <dgm:cxnLst>
    <dgm:cxn modelId="{60548901-F3D1-4B1B-982C-4FE39FB3B72F}" type="presOf" srcId="{281D16A1-B48C-46F8-B4B9-F10935F8F9DD}" destId="{415ACCF3-03B6-4DCC-B420-BB161EA7107A}" srcOrd="0" destOrd="0" presId="urn:microsoft.com/office/officeart/2005/8/layout/orgChart1"/>
    <dgm:cxn modelId="{986E8B05-FC8C-4DEC-A81B-2EDAB050389C}" type="presOf" srcId="{C099AC7B-51EB-4024-B29A-66EEEE850B45}" destId="{968ADB38-6BD6-4FBB-A223-A331FBEDC536}" srcOrd="0" destOrd="0" presId="urn:microsoft.com/office/officeart/2005/8/layout/orgChart1"/>
    <dgm:cxn modelId="{7731AB05-EDEE-4D1D-B064-1EA52CC9887E}" type="presOf" srcId="{8FC4EA7C-9CFA-4A42-9671-D5AFD90F15A0}" destId="{4C9C1E8C-913F-4C99-8F19-EB1C221278F1}" srcOrd="0" destOrd="0" presId="urn:microsoft.com/office/officeart/2005/8/layout/orgChart1"/>
    <dgm:cxn modelId="{B98C150A-069B-41DF-A918-60ADD85635DB}" type="presOf" srcId="{0506076A-C166-4DF4-A674-32E3F69ABE21}" destId="{BDCAA029-9B6C-4A7F-A6D7-95832252E2E4}" srcOrd="0" destOrd="0" presId="urn:microsoft.com/office/officeart/2005/8/layout/orgChart1"/>
    <dgm:cxn modelId="{5F36700E-F23D-4C82-982B-99A200A1BE3B}" type="presOf" srcId="{C216091A-E89F-44EA-A666-6FEC73A088F0}" destId="{3870DE70-8CEA-4DEA-9519-1161E33973E0}" srcOrd="0" destOrd="0" presId="urn:microsoft.com/office/officeart/2005/8/layout/orgChart1"/>
    <dgm:cxn modelId="{EFB87B0F-BD47-4975-B17B-C18819083EB1}" srcId="{3908EBD3-36D3-4838-B642-9991217CBC56}" destId="{0506076A-C166-4DF4-A674-32E3F69ABE21}" srcOrd="0" destOrd="0" parTransId="{C240EE72-6DE7-4155-81C0-34599EBBFFB9}" sibTransId="{1B8192F3-B472-4D68-9A58-BEFA320BD794}"/>
    <dgm:cxn modelId="{8E7C6213-BCCE-4870-BCDA-5D45EA52E395}" type="presOf" srcId="{B41AFEC4-9ED9-47D2-A15D-BCD37DA69D6C}" destId="{65CB67B8-3082-4511-A91E-571769D0D2EE}" srcOrd="0" destOrd="0" presId="urn:microsoft.com/office/officeart/2005/8/layout/orgChart1"/>
    <dgm:cxn modelId="{DAE29213-C69D-4BF9-8BC6-DF242F4D70BE}" srcId="{0C38B1D1-99FE-45CF-8689-3A80441EF9AE}" destId="{D54679AE-93C1-49D3-9209-5AB64F873EAF}" srcOrd="0" destOrd="0" parTransId="{A4FEFD30-DBF1-4524-8ACE-30DE4B15BF37}" sibTransId="{E2FABA95-C822-48E7-8AB9-A370E35316B7}"/>
    <dgm:cxn modelId="{E5734814-3D66-4C2A-A888-59D0DB9DF524}" srcId="{8D1C7738-A858-48BF-B067-0721C9665AED}" destId="{2BCE5AD3-A6DB-46D6-8A9B-0A0F98CDE313}" srcOrd="3" destOrd="0" parTransId="{281D16A1-B48C-46F8-B4B9-F10935F8F9DD}" sibTransId="{C787DC9C-1706-4A44-9ED5-9F92852D4700}"/>
    <dgm:cxn modelId="{309B5C15-6F5F-4D46-B068-EA94E1BA8C74}" type="presOf" srcId="{A7E825D8-4EA3-41A5-9304-351C210B3345}" destId="{F8A6D67E-B048-4DE2-8168-6BBC6CA37184}" srcOrd="1" destOrd="0" presId="urn:microsoft.com/office/officeart/2005/8/layout/orgChart1"/>
    <dgm:cxn modelId="{65822518-E611-430C-B2FD-D32728658FB4}" srcId="{136BE8F8-0E73-445A-8F1F-9980C165EABB}" destId="{4D9F926C-6B11-42B0-9A6A-0FA7259049BF}" srcOrd="0" destOrd="0" parTransId="{2FFB6D65-2DD2-40BF-A7F5-22A64C12831E}" sibTransId="{EB0FBF94-61C6-4CAD-91D9-3A821F45AD10}"/>
    <dgm:cxn modelId="{0D6DDE18-1541-44AB-83C2-1E3CA7CE3888}" srcId="{4F7E6220-526F-46B2-86E0-5D4C2670027D}" destId="{43861F0F-D173-4589-B4E7-DD14C37BE7C3}" srcOrd="0" destOrd="0" parTransId="{BD10D114-944D-44C9-83D0-6F2DB1625963}" sibTransId="{DD8B2C9A-FAF7-403D-9EE6-08E6B4F5FE53}"/>
    <dgm:cxn modelId="{02405E1A-CF52-41DA-9A20-EA41DE27563A}" srcId="{4D9F926C-6B11-42B0-9A6A-0FA7259049BF}" destId="{C216091A-E89F-44EA-A666-6FEC73A088F0}" srcOrd="0" destOrd="0" parTransId="{5AA975E0-E4F7-4C5A-8752-251495387344}" sibTransId="{3E298F15-38D3-423E-9407-F1161E6561BC}"/>
    <dgm:cxn modelId="{FA26F71C-BFAF-4ABF-93A9-73F1566EB6B8}" type="presOf" srcId="{4D9F926C-6B11-42B0-9A6A-0FA7259049BF}" destId="{B7DF0BE2-0DF9-424F-8799-6E20BC14D360}" srcOrd="1" destOrd="0" presId="urn:microsoft.com/office/officeart/2005/8/layout/orgChart1"/>
    <dgm:cxn modelId="{2961FD23-1093-4F35-95F2-3A133CC5B099}" srcId="{D54679AE-93C1-49D3-9209-5AB64F873EAF}" destId="{4C36B63D-D696-401A-889F-05764DDBD63A}" srcOrd="0" destOrd="0" parTransId="{480E6410-2E4E-449C-B912-3ACE627AF9FE}" sibTransId="{31424145-A2F5-4980-9A21-A42C26665342}"/>
    <dgm:cxn modelId="{4E725F25-9E73-42F9-A40C-BEB200533D2C}" type="presOf" srcId="{C099AC7B-51EB-4024-B29A-66EEEE850B45}" destId="{D2E28D64-C0C4-4083-81DA-9C4390BE4DBB}" srcOrd="1" destOrd="0" presId="urn:microsoft.com/office/officeart/2005/8/layout/orgChart1"/>
    <dgm:cxn modelId="{A0F9FF2C-2507-4820-A751-872762B59D35}" type="presOf" srcId="{074EB104-96EE-4D2F-A55B-43258D55DC9C}" destId="{D952D68E-1C2C-4103-A59C-7DA891E1ADFA}" srcOrd="0" destOrd="0" presId="urn:microsoft.com/office/officeart/2005/8/layout/orgChart1"/>
    <dgm:cxn modelId="{A0E03030-1FA0-44A3-87EC-B2485590DDC0}" type="presOf" srcId="{655A5A4F-77A0-4882-8E09-51969D27DD30}" destId="{1035350F-2E99-4D52-9E65-CA4BB00D2CB6}" srcOrd="0" destOrd="0" presId="urn:microsoft.com/office/officeart/2005/8/layout/orgChart1"/>
    <dgm:cxn modelId="{DA5B2A36-D652-4C6E-A693-A3BD3EA24E48}" srcId="{2BCE5AD3-A6DB-46D6-8A9B-0A0F98CDE313}" destId="{4BE331F2-4A3D-4390-9ECE-B154B326B097}" srcOrd="0" destOrd="0" parTransId="{C030F8AB-5120-4682-9342-82EB611CAF08}" sibTransId="{A4F756AD-6A0F-4675-9A9F-93A9D2BD9C97}"/>
    <dgm:cxn modelId="{D0739F37-D8E5-434E-9920-A3946429280A}" type="presOf" srcId="{2FFB6D65-2DD2-40BF-A7F5-22A64C12831E}" destId="{473FEF57-7BB5-4C22-B0B5-84FD10AB252A}" srcOrd="0" destOrd="0" presId="urn:microsoft.com/office/officeart/2005/8/layout/orgChart1"/>
    <dgm:cxn modelId="{D8325741-3D2D-41D6-BB87-09DF6F4E07D3}" srcId="{0C38B1D1-99FE-45CF-8689-3A80441EF9AE}" destId="{8D1C7738-A858-48BF-B067-0721C9665AED}" srcOrd="1" destOrd="0" parTransId="{F815D065-8383-4F47-BC3E-45E09525AD28}" sibTransId="{4EEAE995-DB0A-43B5-89A1-2525683DD062}"/>
    <dgm:cxn modelId="{9C8CB943-B760-4F41-BA32-21B9A1785B0F}" type="presOf" srcId="{4C36B63D-D696-401A-889F-05764DDBD63A}" destId="{3846ACB2-0701-4138-ADD1-356CB09F13D8}" srcOrd="0" destOrd="0" presId="urn:microsoft.com/office/officeart/2005/8/layout/orgChart1"/>
    <dgm:cxn modelId="{925EDE47-C3C3-437A-A34A-0813F80B5F49}" type="presOf" srcId="{4BE331F2-4A3D-4390-9ECE-B154B326B097}" destId="{1ECC07CF-A0A5-44C6-A2D9-56D2B8E9A2AC}" srcOrd="0" destOrd="0" presId="urn:microsoft.com/office/officeart/2005/8/layout/orgChart1"/>
    <dgm:cxn modelId="{CFB6BE68-81AD-45A4-8A29-7DE2CCC8A89B}" type="presOf" srcId="{2A21AA10-1DD9-4260-B93B-CD96CE9CF91D}" destId="{D07826F6-0DF7-4D6E-8BF6-C96B55A85ECE}" srcOrd="0" destOrd="0" presId="urn:microsoft.com/office/officeart/2005/8/layout/orgChart1"/>
    <dgm:cxn modelId="{85BD0A49-61C3-49F5-B7CA-89525DFBDBF2}" type="presOf" srcId="{C240EE72-6DE7-4155-81C0-34599EBBFFB9}" destId="{24FE26D2-8133-45D0-88B3-BF5839D526EB}" srcOrd="0" destOrd="0" presId="urn:microsoft.com/office/officeart/2005/8/layout/orgChart1"/>
    <dgm:cxn modelId="{41C9E14B-CA69-4B9C-BEBD-37A09F3975D7}" type="presOf" srcId="{4F7E6220-526F-46B2-86E0-5D4C2670027D}" destId="{11C3DA27-5FC1-4E71-B194-9F3019EC446E}" srcOrd="0" destOrd="0" presId="urn:microsoft.com/office/officeart/2005/8/layout/orgChart1"/>
    <dgm:cxn modelId="{917E234C-4DAE-4318-B6B5-0144E616A5F4}" srcId="{8D1C7738-A858-48BF-B067-0721C9665AED}" destId="{4F7E6220-526F-46B2-86E0-5D4C2670027D}" srcOrd="0" destOrd="0" parTransId="{10428BBD-E26F-42F4-A6AD-5F37A5AF3D1F}" sibTransId="{B01041A7-C3EE-4C52-9669-D37B29E32E65}"/>
    <dgm:cxn modelId="{429F534C-B624-4396-B414-8B6C875420D3}" type="presOf" srcId="{A4FEFD30-DBF1-4524-8ACE-30DE4B15BF37}" destId="{B87E1E8F-944E-461A-84F7-F28EDC772995}" srcOrd="0" destOrd="0" presId="urn:microsoft.com/office/officeart/2005/8/layout/orgChart1"/>
    <dgm:cxn modelId="{CE85786D-80DA-4B6F-A984-99A3DDA56402}" type="presOf" srcId="{8D1C7738-A858-48BF-B067-0721C9665AED}" destId="{B4E6AD57-1D3C-41AF-B477-E7E1773D1CF7}" srcOrd="0" destOrd="0" presId="urn:microsoft.com/office/officeart/2005/8/layout/orgChart1"/>
    <dgm:cxn modelId="{9274436E-BDF1-4834-84B2-600B56BC78B9}" srcId="{655A5A4F-77A0-4882-8E09-51969D27DD30}" destId="{BFC25936-B793-4046-96A7-9B29CF25A24A}" srcOrd="0" destOrd="0" parTransId="{AE8DF51D-17D1-4C24-8933-3033D63FDFA5}" sibTransId="{CC8BB35C-768F-4DA7-9C3A-19187CDF761F}"/>
    <dgm:cxn modelId="{4FB9544E-B7EC-476E-B392-59F74CF8EB6E}" srcId="{8FC4EA7C-9CFA-4A42-9671-D5AFD90F15A0}" destId="{8911437E-7CD5-4F05-80BD-54A614CCF0DE}" srcOrd="1" destOrd="0" parTransId="{66A4193C-8C83-4D54-92F2-AC03B8509A00}" sibTransId="{038B1453-069F-46CE-B27B-C12ABE44F4ED}"/>
    <dgm:cxn modelId="{1C141071-12D8-4CA4-AE29-778F05BCF12E}" type="presOf" srcId="{BD10D114-944D-44C9-83D0-6F2DB1625963}" destId="{138163F8-9FDD-4C95-9EAF-AB28BC76B0C3}" srcOrd="0" destOrd="0" presId="urn:microsoft.com/office/officeart/2005/8/layout/orgChart1"/>
    <dgm:cxn modelId="{F552F051-7180-4E67-ADD8-04F3A4E8CBCB}" type="presOf" srcId="{4BE331F2-4A3D-4390-9ECE-B154B326B097}" destId="{167DA03C-62E9-4CBF-B494-E5441D9BE88B}" srcOrd="1" destOrd="0" presId="urn:microsoft.com/office/officeart/2005/8/layout/orgChart1"/>
    <dgm:cxn modelId="{55458B72-5DBE-4F63-AFE9-D882DCF4E1A6}" type="presOf" srcId="{4F7E6220-526F-46B2-86E0-5D4C2670027D}" destId="{51BABC94-A451-4EFD-B99E-54BC1EF7B328}" srcOrd="1" destOrd="0" presId="urn:microsoft.com/office/officeart/2005/8/layout/orgChart1"/>
    <dgm:cxn modelId="{100C2773-9CA8-47FB-8CFB-BB44D619602F}" srcId="{43861F0F-D173-4589-B4E7-DD14C37BE7C3}" destId="{3908EBD3-36D3-4838-B642-9991217CBC56}" srcOrd="0" destOrd="0" parTransId="{47845B45-404C-445D-B8BA-7B6DA77ECE69}" sibTransId="{698A5FD2-8FBA-4F10-BD9F-A2059D6CD62E}"/>
    <dgm:cxn modelId="{0FD6CC54-D734-4570-BAF7-B6F4273F05E5}" type="presOf" srcId="{42604D81-86F3-4607-A7FD-639FF49CA262}" destId="{9DB18E2A-DA46-4D43-8627-8EBE4EFECF83}" srcOrd="0" destOrd="0" presId="urn:microsoft.com/office/officeart/2005/8/layout/orgChart1"/>
    <dgm:cxn modelId="{8975DC58-48FF-4734-8636-5D0262207305}" srcId="{C216091A-E89F-44EA-A666-6FEC73A088F0}" destId="{C099AC7B-51EB-4024-B29A-66EEEE850B45}" srcOrd="0" destOrd="0" parTransId="{2A21AA10-1DD9-4260-B93B-CD96CE9CF91D}" sibTransId="{B7A1C051-9AC0-4E68-928E-E002CB25925E}"/>
    <dgm:cxn modelId="{B1D23959-D7A6-4544-A142-291AE2AF3E87}" type="presOf" srcId="{43861F0F-D173-4589-B4E7-DD14C37BE7C3}" destId="{3FD5BE3F-97E6-428D-8BD0-CA5EC9188EAD}" srcOrd="1" destOrd="0" presId="urn:microsoft.com/office/officeart/2005/8/layout/orgChart1"/>
    <dgm:cxn modelId="{EAD8E279-4E49-4F20-B038-6300B0658201}" type="presOf" srcId="{7F095D86-83AB-4563-A800-2FDD5AE5A2E9}" destId="{3D3EB534-2BA9-4FE5-B1A6-5B20D46B54D1}" srcOrd="0" destOrd="0" presId="urn:microsoft.com/office/officeart/2005/8/layout/orgChart1"/>
    <dgm:cxn modelId="{C97BE57A-9C9C-4F13-8798-08BADF139B5B}" type="presOf" srcId="{42604D81-86F3-4607-A7FD-639FF49CA262}" destId="{7CABEF66-34EE-4698-9121-869C3990666E}" srcOrd="1" destOrd="0" presId="urn:microsoft.com/office/officeart/2005/8/layout/orgChart1"/>
    <dgm:cxn modelId="{1479067E-7635-43F9-806B-42D07B7F5DD3}" type="presOf" srcId="{8D1C7738-A858-48BF-B067-0721C9665AED}" destId="{EB45D59B-CEBE-4DC5-8E50-87C3E89EB44F}" srcOrd="1" destOrd="0" presId="urn:microsoft.com/office/officeart/2005/8/layout/orgChart1"/>
    <dgm:cxn modelId="{F0831483-4E8C-4420-B9DC-A987F1689665}" type="presOf" srcId="{136BE8F8-0E73-445A-8F1F-9980C165EABB}" destId="{38F1ADAE-A2F7-4BB9-AE21-88E2224BAA42}" srcOrd="0" destOrd="0" presId="urn:microsoft.com/office/officeart/2005/8/layout/orgChart1"/>
    <dgm:cxn modelId="{F861DA83-4EC7-4FB6-BE74-FA52D2BCCCCB}" type="presOf" srcId="{D54679AE-93C1-49D3-9209-5AB64F873EAF}" destId="{57B987A2-5CAD-400A-8D91-8B9BD2523B6E}" srcOrd="0" destOrd="0" presId="urn:microsoft.com/office/officeart/2005/8/layout/orgChart1"/>
    <dgm:cxn modelId="{D57A0487-6415-4E82-84E0-75E8274C16FE}" type="presOf" srcId="{A7E825D8-4EA3-41A5-9304-351C210B3345}" destId="{708C8C11-3D50-4DA3-8626-0FFB47F7535F}" srcOrd="0" destOrd="0" presId="urn:microsoft.com/office/officeart/2005/8/layout/orgChart1"/>
    <dgm:cxn modelId="{9140FC87-983D-41A6-ABD5-560C94191DB0}" type="presOf" srcId="{3908EBD3-36D3-4838-B642-9991217CBC56}" destId="{2DEE59E7-63FE-4FB5-A739-D2DD742A2DFB}" srcOrd="1" destOrd="0" presId="urn:microsoft.com/office/officeart/2005/8/layout/orgChart1"/>
    <dgm:cxn modelId="{2BA9828C-C91A-427A-95EC-06ADFBCB9812}" type="presOf" srcId="{8911437E-7CD5-4F05-80BD-54A614CCF0DE}" destId="{A0F57D96-F4B8-42A1-B922-7FEF76DFC9F7}" srcOrd="1" destOrd="0" presId="urn:microsoft.com/office/officeart/2005/8/layout/orgChart1"/>
    <dgm:cxn modelId="{30632F96-B572-432D-A603-3987E7F49A9C}" type="presOf" srcId="{4D9F926C-6B11-42B0-9A6A-0FA7259049BF}" destId="{C5B450C6-7797-4069-954F-90ED442F8191}" srcOrd="0" destOrd="0" presId="urn:microsoft.com/office/officeart/2005/8/layout/orgChart1"/>
    <dgm:cxn modelId="{445A9197-FEA0-43CD-B25D-5430D6BE3368}" type="presOf" srcId="{8911437E-7CD5-4F05-80BD-54A614CCF0DE}" destId="{27D14A3A-C171-4D49-AA9B-04CC35E08234}" srcOrd="0" destOrd="0" presId="urn:microsoft.com/office/officeart/2005/8/layout/orgChart1"/>
    <dgm:cxn modelId="{D30A6B9C-F6C1-467E-89F9-5F4EA0AB56AF}" type="presOf" srcId="{5AA975E0-E4F7-4C5A-8752-251495387344}" destId="{AF3B5C4B-03A6-419C-BBCA-746B15BD992E}" srcOrd="0" destOrd="0" presId="urn:microsoft.com/office/officeart/2005/8/layout/orgChart1"/>
    <dgm:cxn modelId="{B94016A2-9BEF-4C62-A941-5228FCCB779A}" type="presOf" srcId="{0C38B1D1-99FE-45CF-8689-3A80441EF9AE}" destId="{56F522B6-EEE0-421D-B982-735385BD01B5}" srcOrd="1" destOrd="0" presId="urn:microsoft.com/office/officeart/2005/8/layout/orgChart1"/>
    <dgm:cxn modelId="{A83CF3A3-9E9F-4F38-BAFE-FBF92F92EDC6}" type="presOf" srcId="{47845B45-404C-445D-B8BA-7B6DA77ECE69}" destId="{4A589B36-8F54-458E-A8A6-0E29EB85C27E}" srcOrd="0" destOrd="0" presId="urn:microsoft.com/office/officeart/2005/8/layout/orgChart1"/>
    <dgm:cxn modelId="{E73748A4-8418-4F3B-9FB6-F93699D28966}" type="presOf" srcId="{3908EBD3-36D3-4838-B642-9991217CBC56}" destId="{E4D2912B-B158-455A-8A43-8F52E3BD0746}" srcOrd="0" destOrd="0" presId="urn:microsoft.com/office/officeart/2005/8/layout/orgChart1"/>
    <dgm:cxn modelId="{EF4D7BA9-0C2C-4562-AB70-E5CE3C5A47E2}" type="presOf" srcId="{0C38B1D1-99FE-45CF-8689-3A80441EF9AE}" destId="{F96AA7B5-A16F-479E-8C3B-B5D47521B706}" srcOrd="0" destOrd="0" presId="urn:microsoft.com/office/officeart/2005/8/layout/orgChart1"/>
    <dgm:cxn modelId="{87792FAA-6CF1-4016-9077-16BA3EDE7E06}" type="presOf" srcId="{47740545-5073-47A4-9AEC-7B04BB1BE324}" destId="{44AB7C71-BE08-4FBB-8BC0-BF6504DE9082}" srcOrd="0" destOrd="0" presId="urn:microsoft.com/office/officeart/2005/8/layout/orgChart1"/>
    <dgm:cxn modelId="{D81F49AA-F3CC-4486-A71F-C4F2D3141125}" srcId="{4BE331F2-4A3D-4390-9ECE-B154B326B097}" destId="{42604D81-86F3-4607-A7FD-639FF49CA262}" srcOrd="0" destOrd="0" parTransId="{074EB104-96EE-4D2F-A55B-43258D55DC9C}" sibTransId="{6968F349-6E35-4240-8686-139FB7025CCE}"/>
    <dgm:cxn modelId="{05DF6CAB-9ECC-417F-912E-C71737D19D19}" type="presOf" srcId="{2BCE5AD3-A6DB-46D6-8A9B-0A0F98CDE313}" destId="{59B47709-E528-45A0-9360-F7AB320A5FE3}" srcOrd="1" destOrd="0" presId="urn:microsoft.com/office/officeart/2005/8/layout/orgChart1"/>
    <dgm:cxn modelId="{F2E07AAC-F675-4FBE-80B8-E78D620F9184}" type="presOf" srcId="{AE8DF51D-17D1-4C24-8933-3033D63FDFA5}" destId="{56963C78-7C7C-4075-87A6-7DEB24D49C03}" srcOrd="0" destOrd="0" presId="urn:microsoft.com/office/officeart/2005/8/layout/orgChart1"/>
    <dgm:cxn modelId="{504C4AAD-A773-4AFD-8184-C73E5B2A9535}" type="presOf" srcId="{D54679AE-93C1-49D3-9209-5AB64F873EAF}" destId="{4EF819CC-52E8-4A59-B04B-01239FCC5560}" srcOrd="1" destOrd="0" presId="urn:microsoft.com/office/officeart/2005/8/layout/orgChart1"/>
    <dgm:cxn modelId="{2880A8AD-CA17-4728-B473-9E4F2954D171}" type="presOf" srcId="{10428BBD-E26F-42F4-A6AD-5F37A5AF3D1F}" destId="{EF2EB15D-4AA4-4FE8-A5B9-1EB78E565A1D}" srcOrd="0" destOrd="0" presId="urn:microsoft.com/office/officeart/2005/8/layout/orgChart1"/>
    <dgm:cxn modelId="{4AE474AE-35EB-4F07-924A-87509DAF7EA5}" type="presOf" srcId="{136BE8F8-0E73-445A-8F1F-9980C165EABB}" destId="{C16D3005-B77B-4357-B730-D9EDFCAE839B}" srcOrd="1" destOrd="0" presId="urn:microsoft.com/office/officeart/2005/8/layout/orgChart1"/>
    <dgm:cxn modelId="{E6B4F4AE-3D11-468D-BB14-2B806C00CF0B}" srcId="{8D1C7738-A858-48BF-B067-0721C9665AED}" destId="{136BE8F8-0E73-445A-8F1F-9980C165EABB}" srcOrd="1" destOrd="0" parTransId="{47740545-5073-47A4-9AEC-7B04BB1BE324}" sibTransId="{9AC83306-2EC4-4F3A-AA52-6E9BFA4021E4}"/>
    <dgm:cxn modelId="{29ADACAF-A89F-4B95-9926-6F18F9A549B6}" type="presOf" srcId="{BFC25936-B793-4046-96A7-9B29CF25A24A}" destId="{FBEA208C-3037-48B7-A2DE-E9EEC82FF9BD}" srcOrd="1" destOrd="0" presId="urn:microsoft.com/office/officeart/2005/8/layout/orgChart1"/>
    <dgm:cxn modelId="{2415BCAF-B34E-4C91-AEAB-4065A15EFECE}" srcId="{C099AC7B-51EB-4024-B29A-66EEEE850B45}" destId="{A7E825D8-4EA3-41A5-9304-351C210B3345}" srcOrd="0" destOrd="0" parTransId="{B41AFEC4-9ED9-47D2-A15D-BCD37DA69D6C}" sibTransId="{69FB0351-6D25-44B3-BA5A-AC4B138ED220}"/>
    <dgm:cxn modelId="{494055BA-057D-4573-ABA0-0D8F6C434988}" type="presOf" srcId="{4C36B63D-D696-401A-889F-05764DDBD63A}" destId="{F6FFDF59-7047-49DA-9CEF-6E8E1F14D853}" srcOrd="1" destOrd="0" presId="urn:microsoft.com/office/officeart/2005/8/layout/orgChart1"/>
    <dgm:cxn modelId="{B00088BA-3DFA-4B41-8AA3-ED80352C6AEE}" type="presOf" srcId="{E51E0970-1A1F-4711-A7C7-5D69F1A6EF31}" destId="{0CE0A13A-5104-4FA6-96A4-C814F0DEF85F}" srcOrd="0" destOrd="0" presId="urn:microsoft.com/office/officeart/2005/8/layout/orgChart1"/>
    <dgm:cxn modelId="{666983BB-C6F4-491B-BF00-96707C571A78}" type="presOf" srcId="{F815D065-8383-4F47-BC3E-45E09525AD28}" destId="{C3B2257C-C0E3-4685-A1E9-21CA93CE6CD5}" srcOrd="0" destOrd="0" presId="urn:microsoft.com/office/officeart/2005/8/layout/orgChart1"/>
    <dgm:cxn modelId="{EFD4F3C8-6DB0-477B-B6D6-3A685AB26E3A}" srcId="{8FC4EA7C-9CFA-4A42-9671-D5AFD90F15A0}" destId="{0C38B1D1-99FE-45CF-8689-3A80441EF9AE}" srcOrd="0" destOrd="0" parTransId="{9A60950E-4309-4702-8EB1-191D37E05A64}" sibTransId="{FE41A0FB-C659-4E04-AD0F-3283F9AEE9DE}"/>
    <dgm:cxn modelId="{4939A7C9-1808-4ACD-A2C4-6675EA48ED99}" type="presOf" srcId="{BFC25936-B793-4046-96A7-9B29CF25A24A}" destId="{4CFD8409-345F-48A2-8583-D12C0958348F}" srcOrd="0" destOrd="0" presId="urn:microsoft.com/office/officeart/2005/8/layout/orgChart1"/>
    <dgm:cxn modelId="{16B8AEC9-1FAA-489E-8E30-6CA0B2E5C419}" type="presOf" srcId="{655A5A4F-77A0-4882-8E09-51969D27DD30}" destId="{7D56ECB9-B049-4FC6-8202-60F90870C9F6}" srcOrd="1" destOrd="0" presId="urn:microsoft.com/office/officeart/2005/8/layout/orgChart1"/>
    <dgm:cxn modelId="{E72CB1CA-932D-467C-ADAD-74A565614D86}" type="presOf" srcId="{C030F8AB-5120-4682-9342-82EB611CAF08}" destId="{E1AE0A0A-F6B4-4DB0-AD96-6F386C2DA17D}" srcOrd="0" destOrd="0" presId="urn:microsoft.com/office/officeart/2005/8/layout/orgChart1"/>
    <dgm:cxn modelId="{D924C7D3-7F81-4A58-9B11-F69B02DED0E5}" type="presOf" srcId="{0506076A-C166-4DF4-A674-32E3F69ABE21}" destId="{F7F2607F-BD06-43D1-8ED2-233DC3302D0F}" srcOrd="1" destOrd="0" presId="urn:microsoft.com/office/officeart/2005/8/layout/orgChart1"/>
    <dgm:cxn modelId="{0352C1D8-E98E-4E3B-9AF7-5E837948B5E9}" type="presOf" srcId="{43861F0F-D173-4589-B4E7-DD14C37BE7C3}" destId="{EA169706-36E8-4ED4-BFFD-03CD49400994}" srcOrd="0" destOrd="0" presId="urn:microsoft.com/office/officeart/2005/8/layout/orgChart1"/>
    <dgm:cxn modelId="{6F73E6DA-1D8E-40A8-927D-690DF030F70E}" srcId="{8D1C7738-A858-48BF-B067-0721C9665AED}" destId="{655A5A4F-77A0-4882-8E09-51969D27DD30}" srcOrd="2" destOrd="0" parTransId="{2479AA8E-EBA5-46D4-BB8C-413A9E6AEB3D}" sibTransId="{B400A154-035B-438B-8889-9D3FB75337B2}"/>
    <dgm:cxn modelId="{A02DF9DD-5F1D-4A6B-9CF4-444188D470EE}" type="presOf" srcId="{C216091A-E89F-44EA-A666-6FEC73A088F0}" destId="{2773B0C4-3835-44F5-95B3-389A0FCEC1A2}" srcOrd="1" destOrd="0" presId="urn:microsoft.com/office/officeart/2005/8/layout/orgChart1"/>
    <dgm:cxn modelId="{842BF4E4-F704-4EC0-9016-6BAE7B32D93B}" type="presOf" srcId="{2BCE5AD3-A6DB-46D6-8A9B-0A0F98CDE313}" destId="{1A8064B0-5F4B-4D51-B665-F198B09B709F}" srcOrd="0" destOrd="0" presId="urn:microsoft.com/office/officeart/2005/8/layout/orgChart1"/>
    <dgm:cxn modelId="{A491BDE8-0242-42EB-904A-EC85A616F9E2}" type="presOf" srcId="{2479AA8E-EBA5-46D4-BB8C-413A9E6AEB3D}" destId="{1EA527C9-971F-4C67-81D4-5D082B145C44}" srcOrd="0" destOrd="0" presId="urn:microsoft.com/office/officeart/2005/8/layout/orgChart1"/>
    <dgm:cxn modelId="{0C78EAE8-E49D-4730-A6C3-C8AFD7C78493}" type="presOf" srcId="{E51E0970-1A1F-4711-A7C7-5D69F1A6EF31}" destId="{C5DCE379-8989-4572-A75B-70E35BE71D32}" srcOrd="1" destOrd="0" presId="urn:microsoft.com/office/officeart/2005/8/layout/orgChart1"/>
    <dgm:cxn modelId="{73F8D7F3-68EC-452C-98BB-1D3C7523A204}" srcId="{A7E825D8-4EA3-41A5-9304-351C210B3345}" destId="{E51E0970-1A1F-4711-A7C7-5D69F1A6EF31}" srcOrd="0" destOrd="0" parTransId="{7F095D86-83AB-4563-A800-2FDD5AE5A2E9}" sibTransId="{F517C32B-B167-4DE9-B638-5EEB5CEE9419}"/>
    <dgm:cxn modelId="{C036F4F6-B8AF-44A6-B6B2-75075F3F9C0E}" type="presOf" srcId="{480E6410-2E4E-449C-B912-3ACE627AF9FE}" destId="{A991F570-E693-4327-8CBA-4134B634CFD3}" srcOrd="0" destOrd="0" presId="urn:microsoft.com/office/officeart/2005/8/layout/orgChart1"/>
    <dgm:cxn modelId="{30A8584C-9E91-428F-A7DF-D30E070E69E0}" type="presParOf" srcId="{4C9C1E8C-913F-4C99-8F19-EB1C221278F1}" destId="{8BF9781D-0CE8-49EA-8EE6-9E5E1D39A3C1}" srcOrd="0" destOrd="0" presId="urn:microsoft.com/office/officeart/2005/8/layout/orgChart1"/>
    <dgm:cxn modelId="{D934505D-50B8-4BB0-B25A-395C9755BA43}" type="presParOf" srcId="{8BF9781D-0CE8-49EA-8EE6-9E5E1D39A3C1}" destId="{77BAC38D-D17E-43D2-895E-07B3910BE725}" srcOrd="0" destOrd="0" presId="urn:microsoft.com/office/officeart/2005/8/layout/orgChart1"/>
    <dgm:cxn modelId="{2E551136-D056-4E86-8B24-F1AFFD7A9394}" type="presParOf" srcId="{77BAC38D-D17E-43D2-895E-07B3910BE725}" destId="{F96AA7B5-A16F-479E-8C3B-B5D47521B706}" srcOrd="0" destOrd="0" presId="urn:microsoft.com/office/officeart/2005/8/layout/orgChart1"/>
    <dgm:cxn modelId="{B41B466C-334E-4FC3-901D-72C78878515B}" type="presParOf" srcId="{77BAC38D-D17E-43D2-895E-07B3910BE725}" destId="{56F522B6-EEE0-421D-B982-735385BD01B5}" srcOrd="1" destOrd="0" presId="urn:microsoft.com/office/officeart/2005/8/layout/orgChart1"/>
    <dgm:cxn modelId="{6001316B-A025-497C-9E63-C31ECF27320C}" type="presParOf" srcId="{8BF9781D-0CE8-49EA-8EE6-9E5E1D39A3C1}" destId="{6127222A-E1E0-40DC-97A2-BCCB58DB62F2}" srcOrd="1" destOrd="0" presId="urn:microsoft.com/office/officeart/2005/8/layout/orgChart1"/>
    <dgm:cxn modelId="{ED4163A3-BDAA-414F-8550-DB0FA648A29C}" type="presParOf" srcId="{6127222A-E1E0-40DC-97A2-BCCB58DB62F2}" destId="{B87E1E8F-944E-461A-84F7-F28EDC772995}" srcOrd="0" destOrd="0" presId="urn:microsoft.com/office/officeart/2005/8/layout/orgChart1"/>
    <dgm:cxn modelId="{24A323C7-8F39-40D1-8611-CF09DF6E37D7}" type="presParOf" srcId="{6127222A-E1E0-40DC-97A2-BCCB58DB62F2}" destId="{3114F562-42D2-4805-A576-4C301635FA44}" srcOrd="1" destOrd="0" presId="urn:microsoft.com/office/officeart/2005/8/layout/orgChart1"/>
    <dgm:cxn modelId="{839C2FB0-C57E-461F-8779-995264D6D0BD}" type="presParOf" srcId="{3114F562-42D2-4805-A576-4C301635FA44}" destId="{763A4B15-F89A-4A37-9272-B0BFA77A542A}" srcOrd="0" destOrd="0" presId="urn:microsoft.com/office/officeart/2005/8/layout/orgChart1"/>
    <dgm:cxn modelId="{5ECDEFE8-9E5D-4403-AA9D-FE844EFAF6E4}" type="presParOf" srcId="{763A4B15-F89A-4A37-9272-B0BFA77A542A}" destId="{57B987A2-5CAD-400A-8D91-8B9BD2523B6E}" srcOrd="0" destOrd="0" presId="urn:microsoft.com/office/officeart/2005/8/layout/orgChart1"/>
    <dgm:cxn modelId="{DDF9AC3C-CF29-41E1-9C0A-7172D9DAE473}" type="presParOf" srcId="{763A4B15-F89A-4A37-9272-B0BFA77A542A}" destId="{4EF819CC-52E8-4A59-B04B-01239FCC5560}" srcOrd="1" destOrd="0" presId="urn:microsoft.com/office/officeart/2005/8/layout/orgChart1"/>
    <dgm:cxn modelId="{7306141B-9031-4026-A726-C2C934A8CB41}" type="presParOf" srcId="{3114F562-42D2-4805-A576-4C301635FA44}" destId="{C3E4ECDA-F05F-4B18-9131-7FCCCC340BF3}" srcOrd="1" destOrd="0" presId="urn:microsoft.com/office/officeart/2005/8/layout/orgChart1"/>
    <dgm:cxn modelId="{B4A0B9C4-F8A6-4F1B-A975-86F0178C2E7A}" type="presParOf" srcId="{C3E4ECDA-F05F-4B18-9131-7FCCCC340BF3}" destId="{A991F570-E693-4327-8CBA-4134B634CFD3}" srcOrd="0" destOrd="0" presId="urn:microsoft.com/office/officeart/2005/8/layout/orgChart1"/>
    <dgm:cxn modelId="{B281467B-F7A3-4B72-842A-32637679DDB4}" type="presParOf" srcId="{C3E4ECDA-F05F-4B18-9131-7FCCCC340BF3}" destId="{59CF27AF-E111-4DF5-B2D3-50F06F631F37}" srcOrd="1" destOrd="0" presId="urn:microsoft.com/office/officeart/2005/8/layout/orgChart1"/>
    <dgm:cxn modelId="{C9716471-9158-4DA1-9EC3-D573BAD7455C}" type="presParOf" srcId="{59CF27AF-E111-4DF5-B2D3-50F06F631F37}" destId="{1884F424-69E3-4504-93B0-5B703736E980}" srcOrd="0" destOrd="0" presId="urn:microsoft.com/office/officeart/2005/8/layout/orgChart1"/>
    <dgm:cxn modelId="{0307BF16-DFAB-44F8-BADF-0E0570D75724}" type="presParOf" srcId="{1884F424-69E3-4504-93B0-5B703736E980}" destId="{3846ACB2-0701-4138-ADD1-356CB09F13D8}" srcOrd="0" destOrd="0" presId="urn:microsoft.com/office/officeart/2005/8/layout/orgChart1"/>
    <dgm:cxn modelId="{9CB8836B-A123-42CF-B7F5-6D6AAEBA62E1}" type="presParOf" srcId="{1884F424-69E3-4504-93B0-5B703736E980}" destId="{F6FFDF59-7047-49DA-9CEF-6E8E1F14D853}" srcOrd="1" destOrd="0" presId="urn:microsoft.com/office/officeart/2005/8/layout/orgChart1"/>
    <dgm:cxn modelId="{75161846-1C48-4DEF-BF4C-E5A85F48D1ED}" type="presParOf" srcId="{59CF27AF-E111-4DF5-B2D3-50F06F631F37}" destId="{36888375-F508-4653-BEB7-98FC26991581}" srcOrd="1" destOrd="0" presId="urn:microsoft.com/office/officeart/2005/8/layout/orgChart1"/>
    <dgm:cxn modelId="{43DD6008-4A05-4546-B683-56D25B95FE94}" type="presParOf" srcId="{59CF27AF-E111-4DF5-B2D3-50F06F631F37}" destId="{25520E21-C931-48FF-8874-CB303C760AEC}" srcOrd="2" destOrd="0" presId="urn:microsoft.com/office/officeart/2005/8/layout/orgChart1"/>
    <dgm:cxn modelId="{A3B2863F-0131-4A07-B950-9715B9E771FE}" type="presParOf" srcId="{3114F562-42D2-4805-A576-4C301635FA44}" destId="{4A7970C2-7B4C-456B-A476-DB5AE4E5A77E}" srcOrd="2" destOrd="0" presId="urn:microsoft.com/office/officeart/2005/8/layout/orgChart1"/>
    <dgm:cxn modelId="{16C9AC15-8EDC-49C6-961B-B2CB1E093426}" type="presParOf" srcId="{6127222A-E1E0-40DC-97A2-BCCB58DB62F2}" destId="{C3B2257C-C0E3-4685-A1E9-21CA93CE6CD5}" srcOrd="2" destOrd="0" presId="urn:microsoft.com/office/officeart/2005/8/layout/orgChart1"/>
    <dgm:cxn modelId="{17F956C9-F25A-41AE-AC9A-E84F742F6EEC}" type="presParOf" srcId="{6127222A-E1E0-40DC-97A2-BCCB58DB62F2}" destId="{561D1B4C-F492-41BF-8455-05F32EEAF586}" srcOrd="3" destOrd="0" presId="urn:microsoft.com/office/officeart/2005/8/layout/orgChart1"/>
    <dgm:cxn modelId="{C24E6DDD-6E9D-4FC4-A826-FF421B94D3F3}" type="presParOf" srcId="{561D1B4C-F492-41BF-8455-05F32EEAF586}" destId="{975312AF-9743-48F0-8A4D-96E544D394B7}" srcOrd="0" destOrd="0" presId="urn:microsoft.com/office/officeart/2005/8/layout/orgChart1"/>
    <dgm:cxn modelId="{D87AE7B4-7510-4A2B-9D3B-1EB19AAF772F}" type="presParOf" srcId="{975312AF-9743-48F0-8A4D-96E544D394B7}" destId="{B4E6AD57-1D3C-41AF-B477-E7E1773D1CF7}" srcOrd="0" destOrd="0" presId="urn:microsoft.com/office/officeart/2005/8/layout/orgChart1"/>
    <dgm:cxn modelId="{A44E16A8-93A1-487E-A6CA-2364AFDB009C}" type="presParOf" srcId="{975312AF-9743-48F0-8A4D-96E544D394B7}" destId="{EB45D59B-CEBE-4DC5-8E50-87C3E89EB44F}" srcOrd="1" destOrd="0" presId="urn:microsoft.com/office/officeart/2005/8/layout/orgChart1"/>
    <dgm:cxn modelId="{0D9C4D09-53A1-4F69-911F-9A0A7B585096}" type="presParOf" srcId="{561D1B4C-F492-41BF-8455-05F32EEAF586}" destId="{DCB40063-6065-4A2A-B18B-8BE4BD6A9070}" srcOrd="1" destOrd="0" presId="urn:microsoft.com/office/officeart/2005/8/layout/orgChart1"/>
    <dgm:cxn modelId="{ABF32492-1F85-45F1-ACBB-CA9AAC5D08C3}" type="presParOf" srcId="{DCB40063-6065-4A2A-B18B-8BE4BD6A9070}" destId="{EF2EB15D-4AA4-4FE8-A5B9-1EB78E565A1D}" srcOrd="0" destOrd="0" presId="urn:microsoft.com/office/officeart/2005/8/layout/orgChart1"/>
    <dgm:cxn modelId="{3F1E286E-98FD-4CAE-92A2-952F19EEF1B4}" type="presParOf" srcId="{DCB40063-6065-4A2A-B18B-8BE4BD6A9070}" destId="{D1501C79-EC1E-4F03-ADB1-66E042AC04AC}" srcOrd="1" destOrd="0" presId="urn:microsoft.com/office/officeart/2005/8/layout/orgChart1"/>
    <dgm:cxn modelId="{E8C5F8E7-65E5-4A7B-B078-4DA1371748F1}" type="presParOf" srcId="{D1501C79-EC1E-4F03-ADB1-66E042AC04AC}" destId="{F463DAA6-575F-4FAC-AACD-8513E8973A81}" srcOrd="0" destOrd="0" presId="urn:microsoft.com/office/officeart/2005/8/layout/orgChart1"/>
    <dgm:cxn modelId="{E391DB12-9E9A-46BE-BC83-21FBF9353BAC}" type="presParOf" srcId="{F463DAA6-575F-4FAC-AACD-8513E8973A81}" destId="{11C3DA27-5FC1-4E71-B194-9F3019EC446E}" srcOrd="0" destOrd="0" presId="urn:microsoft.com/office/officeart/2005/8/layout/orgChart1"/>
    <dgm:cxn modelId="{389FB984-CCD4-4C94-97AB-B1B345C9CFF2}" type="presParOf" srcId="{F463DAA6-575F-4FAC-AACD-8513E8973A81}" destId="{51BABC94-A451-4EFD-B99E-54BC1EF7B328}" srcOrd="1" destOrd="0" presId="urn:microsoft.com/office/officeart/2005/8/layout/orgChart1"/>
    <dgm:cxn modelId="{39E7FC2C-1101-4D53-A96D-C1A9AA99F9DC}" type="presParOf" srcId="{D1501C79-EC1E-4F03-ADB1-66E042AC04AC}" destId="{422DB580-B24A-4271-AF81-ECE2CF4B7F5F}" srcOrd="1" destOrd="0" presId="urn:microsoft.com/office/officeart/2005/8/layout/orgChart1"/>
    <dgm:cxn modelId="{38188C7E-53BC-4CFA-B7A3-FB08F77ABF8F}" type="presParOf" srcId="{422DB580-B24A-4271-AF81-ECE2CF4B7F5F}" destId="{138163F8-9FDD-4C95-9EAF-AB28BC76B0C3}" srcOrd="0" destOrd="0" presId="urn:microsoft.com/office/officeart/2005/8/layout/orgChart1"/>
    <dgm:cxn modelId="{6C852F37-8A4A-489C-A9FB-C97FBAED2BC0}" type="presParOf" srcId="{422DB580-B24A-4271-AF81-ECE2CF4B7F5F}" destId="{692BD3DF-327A-4CE5-A241-820255D012F4}" srcOrd="1" destOrd="0" presId="urn:microsoft.com/office/officeart/2005/8/layout/orgChart1"/>
    <dgm:cxn modelId="{67E69F94-0783-4E78-8D63-69CF9DF6AD3B}" type="presParOf" srcId="{692BD3DF-327A-4CE5-A241-820255D012F4}" destId="{AD0060D1-34A3-4D4D-8631-B80BA841919C}" srcOrd="0" destOrd="0" presId="urn:microsoft.com/office/officeart/2005/8/layout/orgChart1"/>
    <dgm:cxn modelId="{EAD40B55-FA61-4995-9297-93AD94B153F1}" type="presParOf" srcId="{AD0060D1-34A3-4D4D-8631-B80BA841919C}" destId="{EA169706-36E8-4ED4-BFFD-03CD49400994}" srcOrd="0" destOrd="0" presId="urn:microsoft.com/office/officeart/2005/8/layout/orgChart1"/>
    <dgm:cxn modelId="{93AB3666-FB9A-4705-8CB0-0B591425E752}" type="presParOf" srcId="{AD0060D1-34A3-4D4D-8631-B80BA841919C}" destId="{3FD5BE3F-97E6-428D-8BD0-CA5EC9188EAD}" srcOrd="1" destOrd="0" presId="urn:microsoft.com/office/officeart/2005/8/layout/orgChart1"/>
    <dgm:cxn modelId="{BC303331-0149-44D2-A1F0-C7FC5191361C}" type="presParOf" srcId="{692BD3DF-327A-4CE5-A241-820255D012F4}" destId="{028DBABB-D3E6-4614-86EC-66A3D911BC80}" srcOrd="1" destOrd="0" presId="urn:microsoft.com/office/officeart/2005/8/layout/orgChart1"/>
    <dgm:cxn modelId="{49400AFE-4A9E-41F5-8876-900DBE4B1F26}" type="presParOf" srcId="{028DBABB-D3E6-4614-86EC-66A3D911BC80}" destId="{4A589B36-8F54-458E-A8A6-0E29EB85C27E}" srcOrd="0" destOrd="0" presId="urn:microsoft.com/office/officeart/2005/8/layout/orgChart1"/>
    <dgm:cxn modelId="{9C57EA31-C800-4E84-8BAB-5A5BD21D225F}" type="presParOf" srcId="{028DBABB-D3E6-4614-86EC-66A3D911BC80}" destId="{818FC73E-08EB-4724-AA56-000113D8835A}" srcOrd="1" destOrd="0" presId="urn:microsoft.com/office/officeart/2005/8/layout/orgChart1"/>
    <dgm:cxn modelId="{85F9ADCC-B6DF-444E-BA86-182145FC6B03}" type="presParOf" srcId="{818FC73E-08EB-4724-AA56-000113D8835A}" destId="{64358DEE-7E59-4F0A-8EF7-3D7E1E5AA915}" srcOrd="0" destOrd="0" presId="urn:microsoft.com/office/officeart/2005/8/layout/orgChart1"/>
    <dgm:cxn modelId="{35AB064D-1DD0-4269-90CC-62208D4BFA81}" type="presParOf" srcId="{64358DEE-7E59-4F0A-8EF7-3D7E1E5AA915}" destId="{E4D2912B-B158-455A-8A43-8F52E3BD0746}" srcOrd="0" destOrd="0" presId="urn:microsoft.com/office/officeart/2005/8/layout/orgChart1"/>
    <dgm:cxn modelId="{1674DE67-EBB6-4DE2-A0DB-DE14FB533F57}" type="presParOf" srcId="{64358DEE-7E59-4F0A-8EF7-3D7E1E5AA915}" destId="{2DEE59E7-63FE-4FB5-A739-D2DD742A2DFB}" srcOrd="1" destOrd="0" presId="urn:microsoft.com/office/officeart/2005/8/layout/orgChart1"/>
    <dgm:cxn modelId="{C675BAEF-C987-43EF-8254-C7F6F7CC83CA}" type="presParOf" srcId="{818FC73E-08EB-4724-AA56-000113D8835A}" destId="{F6BDE4FF-D580-4D35-864E-AD4ABF0BEE2A}" srcOrd="1" destOrd="0" presId="urn:microsoft.com/office/officeart/2005/8/layout/orgChart1"/>
    <dgm:cxn modelId="{479A63D4-1313-4F3E-A49C-54276BB96723}" type="presParOf" srcId="{F6BDE4FF-D580-4D35-864E-AD4ABF0BEE2A}" destId="{24FE26D2-8133-45D0-88B3-BF5839D526EB}" srcOrd="0" destOrd="0" presId="urn:microsoft.com/office/officeart/2005/8/layout/orgChart1"/>
    <dgm:cxn modelId="{CD33A134-C7C2-4999-A5A4-CD1019E2ECD0}" type="presParOf" srcId="{F6BDE4FF-D580-4D35-864E-AD4ABF0BEE2A}" destId="{67F75695-96AC-4F98-85DA-8F5016DE550F}" srcOrd="1" destOrd="0" presId="urn:microsoft.com/office/officeart/2005/8/layout/orgChart1"/>
    <dgm:cxn modelId="{D6895870-CF0E-4B66-B559-AE1719C3941B}" type="presParOf" srcId="{67F75695-96AC-4F98-85DA-8F5016DE550F}" destId="{77169CE8-A11A-477C-ACAD-D87412E45F3D}" srcOrd="0" destOrd="0" presId="urn:microsoft.com/office/officeart/2005/8/layout/orgChart1"/>
    <dgm:cxn modelId="{F18416BD-7948-46D2-9ED6-FFBA8B242338}" type="presParOf" srcId="{77169CE8-A11A-477C-ACAD-D87412E45F3D}" destId="{BDCAA029-9B6C-4A7F-A6D7-95832252E2E4}" srcOrd="0" destOrd="0" presId="urn:microsoft.com/office/officeart/2005/8/layout/orgChart1"/>
    <dgm:cxn modelId="{F6C0A892-D8CD-4C6F-BE1D-814EC24ADE8D}" type="presParOf" srcId="{77169CE8-A11A-477C-ACAD-D87412E45F3D}" destId="{F7F2607F-BD06-43D1-8ED2-233DC3302D0F}" srcOrd="1" destOrd="0" presId="urn:microsoft.com/office/officeart/2005/8/layout/orgChart1"/>
    <dgm:cxn modelId="{4AECD0A7-377C-4359-BAA2-6B05F61CF9A2}" type="presParOf" srcId="{67F75695-96AC-4F98-85DA-8F5016DE550F}" destId="{A02A7621-88F3-4C2E-A949-39B1D057845C}" srcOrd="1" destOrd="0" presId="urn:microsoft.com/office/officeart/2005/8/layout/orgChart1"/>
    <dgm:cxn modelId="{626A9C5F-96C5-4041-A5B9-3348D0C53655}" type="presParOf" srcId="{67F75695-96AC-4F98-85DA-8F5016DE550F}" destId="{CC4C1519-4AAD-47E8-87F4-91DCD7D86834}" srcOrd="2" destOrd="0" presId="urn:microsoft.com/office/officeart/2005/8/layout/orgChart1"/>
    <dgm:cxn modelId="{27C0D5A5-0D2B-401F-8C12-9FA562C9519D}" type="presParOf" srcId="{818FC73E-08EB-4724-AA56-000113D8835A}" destId="{14EE9C72-CADD-49B8-803C-04A9807A66B7}" srcOrd="2" destOrd="0" presId="urn:microsoft.com/office/officeart/2005/8/layout/orgChart1"/>
    <dgm:cxn modelId="{0DEC1631-D3F5-41E2-8F71-557CB34A1B95}" type="presParOf" srcId="{692BD3DF-327A-4CE5-A241-820255D012F4}" destId="{4132F161-EDE3-490D-8AF5-2266FEE3E9B1}" srcOrd="2" destOrd="0" presId="urn:microsoft.com/office/officeart/2005/8/layout/orgChart1"/>
    <dgm:cxn modelId="{930BD7E2-F240-4A9C-AFA2-72CA27A6FCFB}" type="presParOf" srcId="{D1501C79-EC1E-4F03-ADB1-66E042AC04AC}" destId="{0BCE9B3F-5AB0-40AF-A038-6F94EA6F004F}" srcOrd="2" destOrd="0" presId="urn:microsoft.com/office/officeart/2005/8/layout/orgChart1"/>
    <dgm:cxn modelId="{4F3A3013-C3D5-4B29-BDDE-EF6E5F959581}" type="presParOf" srcId="{DCB40063-6065-4A2A-B18B-8BE4BD6A9070}" destId="{44AB7C71-BE08-4FBB-8BC0-BF6504DE9082}" srcOrd="2" destOrd="0" presId="urn:microsoft.com/office/officeart/2005/8/layout/orgChart1"/>
    <dgm:cxn modelId="{04788A9E-BD0B-461A-8D1C-8364B763D3E6}" type="presParOf" srcId="{DCB40063-6065-4A2A-B18B-8BE4BD6A9070}" destId="{5B7D358C-5353-4923-9251-0F350A4F7C32}" srcOrd="3" destOrd="0" presId="urn:microsoft.com/office/officeart/2005/8/layout/orgChart1"/>
    <dgm:cxn modelId="{1DEBA45E-E2ED-4733-AB9A-A4C1CFEF0193}" type="presParOf" srcId="{5B7D358C-5353-4923-9251-0F350A4F7C32}" destId="{0274C95E-C28E-4A8F-B803-489D693F25DF}" srcOrd="0" destOrd="0" presId="urn:microsoft.com/office/officeart/2005/8/layout/orgChart1"/>
    <dgm:cxn modelId="{D19E0662-7E73-4E5B-9A25-81EA70A1A493}" type="presParOf" srcId="{0274C95E-C28E-4A8F-B803-489D693F25DF}" destId="{38F1ADAE-A2F7-4BB9-AE21-88E2224BAA42}" srcOrd="0" destOrd="0" presId="urn:microsoft.com/office/officeart/2005/8/layout/orgChart1"/>
    <dgm:cxn modelId="{F883110C-6EB2-47F3-8A48-0AA1953A34A5}" type="presParOf" srcId="{0274C95E-C28E-4A8F-B803-489D693F25DF}" destId="{C16D3005-B77B-4357-B730-D9EDFCAE839B}" srcOrd="1" destOrd="0" presId="urn:microsoft.com/office/officeart/2005/8/layout/orgChart1"/>
    <dgm:cxn modelId="{B765970D-AC87-4F32-8553-97E8A9E327DE}" type="presParOf" srcId="{5B7D358C-5353-4923-9251-0F350A4F7C32}" destId="{0199D1CF-432D-4BA6-A883-E6111AC6EDFE}" srcOrd="1" destOrd="0" presId="urn:microsoft.com/office/officeart/2005/8/layout/orgChart1"/>
    <dgm:cxn modelId="{220607E4-02F9-46F8-9DC2-A721AF3C201F}" type="presParOf" srcId="{0199D1CF-432D-4BA6-A883-E6111AC6EDFE}" destId="{473FEF57-7BB5-4C22-B0B5-84FD10AB252A}" srcOrd="0" destOrd="0" presId="urn:microsoft.com/office/officeart/2005/8/layout/orgChart1"/>
    <dgm:cxn modelId="{1F40075C-186B-466C-90E7-81D73368034F}" type="presParOf" srcId="{0199D1CF-432D-4BA6-A883-E6111AC6EDFE}" destId="{6E633E06-AAFB-42E4-B315-630D5EA65FBE}" srcOrd="1" destOrd="0" presId="urn:microsoft.com/office/officeart/2005/8/layout/orgChart1"/>
    <dgm:cxn modelId="{5514F9F4-21A4-4346-B5E0-BB81721F5799}" type="presParOf" srcId="{6E633E06-AAFB-42E4-B315-630D5EA65FBE}" destId="{F6391618-261E-4283-91B5-12135B8ABFB6}" srcOrd="0" destOrd="0" presId="urn:microsoft.com/office/officeart/2005/8/layout/orgChart1"/>
    <dgm:cxn modelId="{E98E5E46-A99B-4003-B31A-1862C12A7FD6}" type="presParOf" srcId="{F6391618-261E-4283-91B5-12135B8ABFB6}" destId="{C5B450C6-7797-4069-954F-90ED442F8191}" srcOrd="0" destOrd="0" presId="urn:microsoft.com/office/officeart/2005/8/layout/orgChart1"/>
    <dgm:cxn modelId="{4E5910F0-E8C8-4C50-88C2-141A905723C1}" type="presParOf" srcId="{F6391618-261E-4283-91B5-12135B8ABFB6}" destId="{B7DF0BE2-0DF9-424F-8799-6E20BC14D360}" srcOrd="1" destOrd="0" presId="urn:microsoft.com/office/officeart/2005/8/layout/orgChart1"/>
    <dgm:cxn modelId="{BBCD9331-ACC4-4797-A40B-DCEE85DEC297}" type="presParOf" srcId="{6E633E06-AAFB-42E4-B315-630D5EA65FBE}" destId="{586F3C16-0540-493E-9CD3-BD03FD50487A}" srcOrd="1" destOrd="0" presId="urn:microsoft.com/office/officeart/2005/8/layout/orgChart1"/>
    <dgm:cxn modelId="{DC46DA5A-21AD-4A02-814D-075CE406F573}" type="presParOf" srcId="{586F3C16-0540-493E-9CD3-BD03FD50487A}" destId="{AF3B5C4B-03A6-419C-BBCA-746B15BD992E}" srcOrd="0" destOrd="0" presId="urn:microsoft.com/office/officeart/2005/8/layout/orgChart1"/>
    <dgm:cxn modelId="{8933726D-52FC-4413-95CD-D0329DAA8498}" type="presParOf" srcId="{586F3C16-0540-493E-9CD3-BD03FD50487A}" destId="{394DCE50-0670-40E1-8918-10C99246729C}" srcOrd="1" destOrd="0" presId="urn:microsoft.com/office/officeart/2005/8/layout/orgChart1"/>
    <dgm:cxn modelId="{2D3A28F5-E775-4D2D-9F79-020680421976}" type="presParOf" srcId="{394DCE50-0670-40E1-8918-10C99246729C}" destId="{D03A46D6-5062-401B-B1CC-4D1B43E7312C}" srcOrd="0" destOrd="0" presId="urn:microsoft.com/office/officeart/2005/8/layout/orgChart1"/>
    <dgm:cxn modelId="{416FB026-C54D-4C39-96DA-1228EAA0597D}" type="presParOf" srcId="{D03A46D6-5062-401B-B1CC-4D1B43E7312C}" destId="{3870DE70-8CEA-4DEA-9519-1161E33973E0}" srcOrd="0" destOrd="0" presId="urn:microsoft.com/office/officeart/2005/8/layout/orgChart1"/>
    <dgm:cxn modelId="{21BE4F4D-3000-4FC4-9240-BA772AF8A96F}" type="presParOf" srcId="{D03A46D6-5062-401B-B1CC-4D1B43E7312C}" destId="{2773B0C4-3835-44F5-95B3-389A0FCEC1A2}" srcOrd="1" destOrd="0" presId="urn:microsoft.com/office/officeart/2005/8/layout/orgChart1"/>
    <dgm:cxn modelId="{D6598FE4-17A9-4D7D-B485-36A50444FA32}" type="presParOf" srcId="{394DCE50-0670-40E1-8918-10C99246729C}" destId="{2C7D609F-2EAA-4B7E-9823-82982F259507}" srcOrd="1" destOrd="0" presId="urn:microsoft.com/office/officeart/2005/8/layout/orgChart1"/>
    <dgm:cxn modelId="{800E216E-AE94-4D8B-9659-474B699A367E}" type="presParOf" srcId="{2C7D609F-2EAA-4B7E-9823-82982F259507}" destId="{D07826F6-0DF7-4D6E-8BF6-C96B55A85ECE}" srcOrd="0" destOrd="0" presId="urn:microsoft.com/office/officeart/2005/8/layout/orgChart1"/>
    <dgm:cxn modelId="{9C831098-C2F5-4AF1-94CA-50C28DE6C988}" type="presParOf" srcId="{2C7D609F-2EAA-4B7E-9823-82982F259507}" destId="{819FFD74-D335-4CE8-9257-2330E100BFC7}" srcOrd="1" destOrd="0" presId="urn:microsoft.com/office/officeart/2005/8/layout/orgChart1"/>
    <dgm:cxn modelId="{4F7C0E4F-744B-4649-9A0C-E83903519D07}" type="presParOf" srcId="{819FFD74-D335-4CE8-9257-2330E100BFC7}" destId="{937FD8A1-645F-4F62-8144-56407205A163}" srcOrd="0" destOrd="0" presId="urn:microsoft.com/office/officeart/2005/8/layout/orgChart1"/>
    <dgm:cxn modelId="{8BE3CFC0-8FE2-444F-B583-61B0E2B7CF59}" type="presParOf" srcId="{937FD8A1-645F-4F62-8144-56407205A163}" destId="{968ADB38-6BD6-4FBB-A223-A331FBEDC536}" srcOrd="0" destOrd="0" presId="urn:microsoft.com/office/officeart/2005/8/layout/orgChart1"/>
    <dgm:cxn modelId="{B18BFA7F-40F4-4915-A8E4-B8EE77F7EE11}" type="presParOf" srcId="{937FD8A1-645F-4F62-8144-56407205A163}" destId="{D2E28D64-C0C4-4083-81DA-9C4390BE4DBB}" srcOrd="1" destOrd="0" presId="urn:microsoft.com/office/officeart/2005/8/layout/orgChart1"/>
    <dgm:cxn modelId="{82C3ED7A-4E6D-47FF-8FEF-0A7BD2A62E8E}" type="presParOf" srcId="{819FFD74-D335-4CE8-9257-2330E100BFC7}" destId="{1D5113CD-63C4-49CC-9AF1-7D451B83A0A4}" srcOrd="1" destOrd="0" presId="urn:microsoft.com/office/officeart/2005/8/layout/orgChart1"/>
    <dgm:cxn modelId="{292AD968-F086-4498-BC1D-EFDF28A9339F}" type="presParOf" srcId="{1D5113CD-63C4-49CC-9AF1-7D451B83A0A4}" destId="{65CB67B8-3082-4511-A91E-571769D0D2EE}" srcOrd="0" destOrd="0" presId="urn:microsoft.com/office/officeart/2005/8/layout/orgChart1"/>
    <dgm:cxn modelId="{6394E43F-1584-4860-8D5F-5292164A391A}" type="presParOf" srcId="{1D5113CD-63C4-49CC-9AF1-7D451B83A0A4}" destId="{AA8F1E21-D051-49CB-A208-D1C85934F98F}" srcOrd="1" destOrd="0" presId="urn:microsoft.com/office/officeart/2005/8/layout/orgChart1"/>
    <dgm:cxn modelId="{6FEE070B-CC97-4FE8-BA08-4604A72CEF0C}" type="presParOf" srcId="{AA8F1E21-D051-49CB-A208-D1C85934F98F}" destId="{2C745436-1D53-46CC-9891-68224080D78E}" srcOrd="0" destOrd="0" presId="urn:microsoft.com/office/officeart/2005/8/layout/orgChart1"/>
    <dgm:cxn modelId="{DCD2745D-E21C-4994-9323-5354743C5E4F}" type="presParOf" srcId="{2C745436-1D53-46CC-9891-68224080D78E}" destId="{708C8C11-3D50-4DA3-8626-0FFB47F7535F}" srcOrd="0" destOrd="0" presId="urn:microsoft.com/office/officeart/2005/8/layout/orgChart1"/>
    <dgm:cxn modelId="{D61E8CB1-6B29-41BD-B2ED-B0C5795EAA2F}" type="presParOf" srcId="{2C745436-1D53-46CC-9891-68224080D78E}" destId="{F8A6D67E-B048-4DE2-8168-6BBC6CA37184}" srcOrd="1" destOrd="0" presId="urn:microsoft.com/office/officeart/2005/8/layout/orgChart1"/>
    <dgm:cxn modelId="{2A824BE5-FBAC-4394-ADC9-61E48491A095}" type="presParOf" srcId="{AA8F1E21-D051-49CB-A208-D1C85934F98F}" destId="{93DE47B7-ABC7-4309-BA61-4FD084D72196}" srcOrd="1" destOrd="0" presId="urn:microsoft.com/office/officeart/2005/8/layout/orgChart1"/>
    <dgm:cxn modelId="{77038DDB-5DC8-4C8C-913A-4B5891465975}" type="presParOf" srcId="{93DE47B7-ABC7-4309-BA61-4FD084D72196}" destId="{3D3EB534-2BA9-4FE5-B1A6-5B20D46B54D1}" srcOrd="0" destOrd="0" presId="urn:microsoft.com/office/officeart/2005/8/layout/orgChart1"/>
    <dgm:cxn modelId="{0CEBCAF0-49C6-4A50-892F-7792A9755B50}" type="presParOf" srcId="{93DE47B7-ABC7-4309-BA61-4FD084D72196}" destId="{29343D94-F1BD-4968-AEB2-98EC04B3ADA0}" srcOrd="1" destOrd="0" presId="urn:microsoft.com/office/officeart/2005/8/layout/orgChart1"/>
    <dgm:cxn modelId="{A1AD4466-2726-4669-9A49-92051C1142B9}" type="presParOf" srcId="{29343D94-F1BD-4968-AEB2-98EC04B3ADA0}" destId="{89094514-A496-4866-9D50-662E614CFFB3}" srcOrd="0" destOrd="0" presId="urn:microsoft.com/office/officeart/2005/8/layout/orgChart1"/>
    <dgm:cxn modelId="{FBA6D18A-B6B3-4D8A-A74D-183C0E585C21}" type="presParOf" srcId="{89094514-A496-4866-9D50-662E614CFFB3}" destId="{0CE0A13A-5104-4FA6-96A4-C814F0DEF85F}" srcOrd="0" destOrd="0" presId="urn:microsoft.com/office/officeart/2005/8/layout/orgChart1"/>
    <dgm:cxn modelId="{BF0C22BE-5483-4DE7-B205-E00DFBF1A830}" type="presParOf" srcId="{89094514-A496-4866-9D50-662E614CFFB3}" destId="{C5DCE379-8989-4572-A75B-70E35BE71D32}" srcOrd="1" destOrd="0" presId="urn:microsoft.com/office/officeart/2005/8/layout/orgChart1"/>
    <dgm:cxn modelId="{9A9FB942-C3C3-44E5-B488-89C86C2CB26A}" type="presParOf" srcId="{29343D94-F1BD-4968-AEB2-98EC04B3ADA0}" destId="{44BEFDFE-DC40-48CA-AA2E-FC812F40C34D}" srcOrd="1" destOrd="0" presId="urn:microsoft.com/office/officeart/2005/8/layout/orgChart1"/>
    <dgm:cxn modelId="{BFE75789-D5C6-43A0-BB5C-FDA6D7E13AEE}" type="presParOf" srcId="{29343D94-F1BD-4968-AEB2-98EC04B3ADA0}" destId="{1523B4EE-D2BA-42BE-8AB7-209E88A9EB8D}" srcOrd="2" destOrd="0" presId="urn:microsoft.com/office/officeart/2005/8/layout/orgChart1"/>
    <dgm:cxn modelId="{EB4DF101-3053-405B-989C-268355FD4A90}" type="presParOf" srcId="{AA8F1E21-D051-49CB-A208-D1C85934F98F}" destId="{D7C84FCB-7657-449E-BB9F-923B1269C90F}" srcOrd="2" destOrd="0" presId="urn:microsoft.com/office/officeart/2005/8/layout/orgChart1"/>
    <dgm:cxn modelId="{35895855-D55F-4CCE-B809-9565190DF618}" type="presParOf" srcId="{819FFD74-D335-4CE8-9257-2330E100BFC7}" destId="{065FE7C1-D385-49CE-BF04-53387CA63653}" srcOrd="2" destOrd="0" presId="urn:microsoft.com/office/officeart/2005/8/layout/orgChart1"/>
    <dgm:cxn modelId="{080D9BB1-D9FD-4A51-8021-0D542D174239}" type="presParOf" srcId="{394DCE50-0670-40E1-8918-10C99246729C}" destId="{D2CCF8FC-4C60-4D23-906C-89D5230C2F52}" srcOrd="2" destOrd="0" presId="urn:microsoft.com/office/officeart/2005/8/layout/orgChart1"/>
    <dgm:cxn modelId="{DD4A066C-2FCA-408A-8320-278E2026760B}" type="presParOf" srcId="{6E633E06-AAFB-42E4-B315-630D5EA65FBE}" destId="{63F1820F-587D-4DAE-8E73-5DAADD5E61D7}" srcOrd="2" destOrd="0" presId="urn:microsoft.com/office/officeart/2005/8/layout/orgChart1"/>
    <dgm:cxn modelId="{8A596532-3983-4588-8D43-ED8732C0405B}" type="presParOf" srcId="{5B7D358C-5353-4923-9251-0F350A4F7C32}" destId="{A8BC0977-F0A5-44F4-99E6-E304CCA28DA2}" srcOrd="2" destOrd="0" presId="urn:microsoft.com/office/officeart/2005/8/layout/orgChart1"/>
    <dgm:cxn modelId="{A54DA88A-598D-4B19-8FD7-BBA0DC270598}" type="presParOf" srcId="{DCB40063-6065-4A2A-B18B-8BE4BD6A9070}" destId="{1EA527C9-971F-4C67-81D4-5D082B145C44}" srcOrd="4" destOrd="0" presId="urn:microsoft.com/office/officeart/2005/8/layout/orgChart1"/>
    <dgm:cxn modelId="{B1D491CC-C1D2-411D-87CB-FCA74DB8D45C}" type="presParOf" srcId="{DCB40063-6065-4A2A-B18B-8BE4BD6A9070}" destId="{BE619108-2C7C-4F5D-9CDA-C817BF016303}" srcOrd="5" destOrd="0" presId="urn:microsoft.com/office/officeart/2005/8/layout/orgChart1"/>
    <dgm:cxn modelId="{FAECDB14-62FB-445A-9623-E83F2D7F16D6}" type="presParOf" srcId="{BE619108-2C7C-4F5D-9CDA-C817BF016303}" destId="{4FA6AAC7-994E-4459-8192-ADB66FF64C12}" srcOrd="0" destOrd="0" presId="urn:microsoft.com/office/officeart/2005/8/layout/orgChart1"/>
    <dgm:cxn modelId="{5AC92332-BB3D-41A3-89E2-1E6A97847FB1}" type="presParOf" srcId="{4FA6AAC7-994E-4459-8192-ADB66FF64C12}" destId="{1035350F-2E99-4D52-9E65-CA4BB00D2CB6}" srcOrd="0" destOrd="0" presId="urn:microsoft.com/office/officeart/2005/8/layout/orgChart1"/>
    <dgm:cxn modelId="{FE22AC1E-9819-4014-BCFF-86F72E2D5019}" type="presParOf" srcId="{4FA6AAC7-994E-4459-8192-ADB66FF64C12}" destId="{7D56ECB9-B049-4FC6-8202-60F90870C9F6}" srcOrd="1" destOrd="0" presId="urn:microsoft.com/office/officeart/2005/8/layout/orgChart1"/>
    <dgm:cxn modelId="{4978808F-373B-4C7D-9B52-420AA0BEF538}" type="presParOf" srcId="{BE619108-2C7C-4F5D-9CDA-C817BF016303}" destId="{4D2D3C33-032C-4665-8C49-7F82A4000352}" srcOrd="1" destOrd="0" presId="urn:microsoft.com/office/officeart/2005/8/layout/orgChart1"/>
    <dgm:cxn modelId="{715871D6-8670-40A1-B3E0-681AD4B3EAFA}" type="presParOf" srcId="{4D2D3C33-032C-4665-8C49-7F82A4000352}" destId="{56963C78-7C7C-4075-87A6-7DEB24D49C03}" srcOrd="0" destOrd="0" presId="urn:microsoft.com/office/officeart/2005/8/layout/orgChart1"/>
    <dgm:cxn modelId="{FA4BAF76-692D-42F0-9B7A-F405A0BBA77F}" type="presParOf" srcId="{4D2D3C33-032C-4665-8C49-7F82A4000352}" destId="{59B9DA6C-FCBD-4817-AFFA-73626B86B3B9}" srcOrd="1" destOrd="0" presId="urn:microsoft.com/office/officeart/2005/8/layout/orgChart1"/>
    <dgm:cxn modelId="{DCA93833-748C-4A85-91B3-AA8ABA860DC0}" type="presParOf" srcId="{59B9DA6C-FCBD-4817-AFFA-73626B86B3B9}" destId="{A6238963-D4D9-4C61-934E-28C1850F3A87}" srcOrd="0" destOrd="0" presId="urn:microsoft.com/office/officeart/2005/8/layout/orgChart1"/>
    <dgm:cxn modelId="{414E3451-EC19-4128-ACD6-7482E8C22D33}" type="presParOf" srcId="{A6238963-D4D9-4C61-934E-28C1850F3A87}" destId="{4CFD8409-345F-48A2-8583-D12C0958348F}" srcOrd="0" destOrd="0" presId="urn:microsoft.com/office/officeart/2005/8/layout/orgChart1"/>
    <dgm:cxn modelId="{513265DD-A2AB-4393-B322-4A3A8FB711ED}" type="presParOf" srcId="{A6238963-D4D9-4C61-934E-28C1850F3A87}" destId="{FBEA208C-3037-48B7-A2DE-E9EEC82FF9BD}" srcOrd="1" destOrd="0" presId="urn:microsoft.com/office/officeart/2005/8/layout/orgChart1"/>
    <dgm:cxn modelId="{C55EA2BA-6E00-4137-A95A-1F6690513382}" type="presParOf" srcId="{59B9DA6C-FCBD-4817-AFFA-73626B86B3B9}" destId="{283D9999-7ED4-4C0C-B696-A9EB67FE3180}" srcOrd="1" destOrd="0" presId="urn:microsoft.com/office/officeart/2005/8/layout/orgChart1"/>
    <dgm:cxn modelId="{C6B55A6C-4776-44F0-B156-53E1788BEEC6}" type="presParOf" srcId="{59B9DA6C-FCBD-4817-AFFA-73626B86B3B9}" destId="{D50E762D-47A9-430D-B7AE-62F64C37A4E9}" srcOrd="2" destOrd="0" presId="urn:microsoft.com/office/officeart/2005/8/layout/orgChart1"/>
    <dgm:cxn modelId="{78578C77-93B8-4775-9AE3-C1741724135C}" type="presParOf" srcId="{BE619108-2C7C-4F5D-9CDA-C817BF016303}" destId="{F119FCF8-76D2-4463-9D8F-0BF89BFBE431}" srcOrd="2" destOrd="0" presId="urn:microsoft.com/office/officeart/2005/8/layout/orgChart1"/>
    <dgm:cxn modelId="{30B25FF7-CEAC-4CED-8FF0-AEE811AFA6AE}" type="presParOf" srcId="{DCB40063-6065-4A2A-B18B-8BE4BD6A9070}" destId="{415ACCF3-03B6-4DCC-B420-BB161EA7107A}" srcOrd="6" destOrd="0" presId="urn:microsoft.com/office/officeart/2005/8/layout/orgChart1"/>
    <dgm:cxn modelId="{90A361C6-FB8B-474E-9429-6BA71CCD32EB}" type="presParOf" srcId="{DCB40063-6065-4A2A-B18B-8BE4BD6A9070}" destId="{AAC1320E-467A-4458-94E8-0DCB1EE4DDDE}" srcOrd="7" destOrd="0" presId="urn:microsoft.com/office/officeart/2005/8/layout/orgChart1"/>
    <dgm:cxn modelId="{49C79F61-5D08-41F4-B3A4-33F137E226B0}" type="presParOf" srcId="{AAC1320E-467A-4458-94E8-0DCB1EE4DDDE}" destId="{E6DD20C0-E019-4C13-BA0E-0675F67D9961}" srcOrd="0" destOrd="0" presId="urn:microsoft.com/office/officeart/2005/8/layout/orgChart1"/>
    <dgm:cxn modelId="{37CE2829-7652-4B51-951B-C8E195B32A61}" type="presParOf" srcId="{E6DD20C0-E019-4C13-BA0E-0675F67D9961}" destId="{1A8064B0-5F4B-4D51-B665-F198B09B709F}" srcOrd="0" destOrd="0" presId="urn:microsoft.com/office/officeart/2005/8/layout/orgChart1"/>
    <dgm:cxn modelId="{FFB8164F-AE11-4B69-9458-2FECD83E264A}" type="presParOf" srcId="{E6DD20C0-E019-4C13-BA0E-0675F67D9961}" destId="{59B47709-E528-45A0-9360-F7AB320A5FE3}" srcOrd="1" destOrd="0" presId="urn:microsoft.com/office/officeart/2005/8/layout/orgChart1"/>
    <dgm:cxn modelId="{96B4B95F-43A7-46E2-8261-4E4A810C84BA}" type="presParOf" srcId="{AAC1320E-467A-4458-94E8-0DCB1EE4DDDE}" destId="{31981AA0-2CF6-4DB0-B780-181FA524D373}" srcOrd="1" destOrd="0" presId="urn:microsoft.com/office/officeart/2005/8/layout/orgChart1"/>
    <dgm:cxn modelId="{CE5BDD29-378D-41C0-9577-A39E99EDF33A}" type="presParOf" srcId="{31981AA0-2CF6-4DB0-B780-181FA524D373}" destId="{E1AE0A0A-F6B4-4DB0-AD96-6F386C2DA17D}" srcOrd="0" destOrd="0" presId="urn:microsoft.com/office/officeart/2005/8/layout/orgChart1"/>
    <dgm:cxn modelId="{5CF9BA00-DE41-418D-AD5A-8F849C140E76}" type="presParOf" srcId="{31981AA0-2CF6-4DB0-B780-181FA524D373}" destId="{E319BF42-859B-4060-8637-98198BE0D954}" srcOrd="1" destOrd="0" presId="urn:microsoft.com/office/officeart/2005/8/layout/orgChart1"/>
    <dgm:cxn modelId="{3ABB8952-BA51-486C-AE5E-4D671FECE3EA}" type="presParOf" srcId="{E319BF42-859B-4060-8637-98198BE0D954}" destId="{68B90D75-408B-4CAC-82B9-E63BD64BEE71}" srcOrd="0" destOrd="0" presId="urn:microsoft.com/office/officeart/2005/8/layout/orgChart1"/>
    <dgm:cxn modelId="{5352D824-1940-43C0-B08E-02B540683D97}" type="presParOf" srcId="{68B90D75-408B-4CAC-82B9-E63BD64BEE71}" destId="{1ECC07CF-A0A5-44C6-A2D9-56D2B8E9A2AC}" srcOrd="0" destOrd="0" presId="urn:microsoft.com/office/officeart/2005/8/layout/orgChart1"/>
    <dgm:cxn modelId="{C44FAAFF-277A-42EE-8CC5-D06EF6F57D4B}" type="presParOf" srcId="{68B90D75-408B-4CAC-82B9-E63BD64BEE71}" destId="{167DA03C-62E9-4CBF-B494-E5441D9BE88B}" srcOrd="1" destOrd="0" presId="urn:microsoft.com/office/officeart/2005/8/layout/orgChart1"/>
    <dgm:cxn modelId="{82DEAA19-1E99-4F67-867C-540CB1D9DD9E}" type="presParOf" srcId="{E319BF42-859B-4060-8637-98198BE0D954}" destId="{312DE02B-A37D-489B-8C0F-058395C7F34C}" srcOrd="1" destOrd="0" presId="urn:microsoft.com/office/officeart/2005/8/layout/orgChart1"/>
    <dgm:cxn modelId="{F421E372-5024-4802-BCD0-62AF9FE0A2F4}" type="presParOf" srcId="{312DE02B-A37D-489B-8C0F-058395C7F34C}" destId="{D952D68E-1C2C-4103-A59C-7DA891E1ADFA}" srcOrd="0" destOrd="0" presId="urn:microsoft.com/office/officeart/2005/8/layout/orgChart1"/>
    <dgm:cxn modelId="{ACFC259E-E70A-4321-B5E1-183C0E557DA3}" type="presParOf" srcId="{312DE02B-A37D-489B-8C0F-058395C7F34C}" destId="{6858DFAD-2EA9-40A0-98E6-F6A54BC48C62}" srcOrd="1" destOrd="0" presId="urn:microsoft.com/office/officeart/2005/8/layout/orgChart1"/>
    <dgm:cxn modelId="{31AB710D-3110-4A84-A60C-CB292E70C6E5}" type="presParOf" srcId="{6858DFAD-2EA9-40A0-98E6-F6A54BC48C62}" destId="{44737221-4117-4D99-B3BF-9A04A9E36270}" srcOrd="0" destOrd="0" presId="urn:microsoft.com/office/officeart/2005/8/layout/orgChart1"/>
    <dgm:cxn modelId="{174A6565-B0E5-439A-8E2A-6F3E01EDA837}" type="presParOf" srcId="{44737221-4117-4D99-B3BF-9A04A9E36270}" destId="{9DB18E2A-DA46-4D43-8627-8EBE4EFECF83}" srcOrd="0" destOrd="0" presId="urn:microsoft.com/office/officeart/2005/8/layout/orgChart1"/>
    <dgm:cxn modelId="{7255BFEE-7046-4F99-86F2-02035E3947FB}" type="presParOf" srcId="{44737221-4117-4D99-B3BF-9A04A9E36270}" destId="{7CABEF66-34EE-4698-9121-869C3990666E}" srcOrd="1" destOrd="0" presId="urn:microsoft.com/office/officeart/2005/8/layout/orgChart1"/>
    <dgm:cxn modelId="{43FD495E-33A9-409C-BDFF-3AA99BA2107C}" type="presParOf" srcId="{6858DFAD-2EA9-40A0-98E6-F6A54BC48C62}" destId="{AB09F50B-EFDA-4CFB-B90C-BD4CD7CB9A66}" srcOrd="1" destOrd="0" presId="urn:microsoft.com/office/officeart/2005/8/layout/orgChart1"/>
    <dgm:cxn modelId="{19310138-D794-4390-B86E-7C06A433FA89}" type="presParOf" srcId="{6858DFAD-2EA9-40A0-98E6-F6A54BC48C62}" destId="{929F6D49-774D-44F3-9BC9-52F2C71AE8B9}" srcOrd="2" destOrd="0" presId="urn:microsoft.com/office/officeart/2005/8/layout/orgChart1"/>
    <dgm:cxn modelId="{856C86D1-1C8A-4D6F-85C2-925EEC5A2ADD}" type="presParOf" srcId="{E319BF42-859B-4060-8637-98198BE0D954}" destId="{89E8C5B0-0AB6-46DD-86AF-EA07536920A6}" srcOrd="2" destOrd="0" presId="urn:microsoft.com/office/officeart/2005/8/layout/orgChart1"/>
    <dgm:cxn modelId="{D495A3FC-FB04-415F-A839-B8486CBAAD9D}" type="presParOf" srcId="{AAC1320E-467A-4458-94E8-0DCB1EE4DDDE}" destId="{0978D865-720D-4E19-98E2-7D54F0691694}" srcOrd="2" destOrd="0" presId="urn:microsoft.com/office/officeart/2005/8/layout/orgChart1"/>
    <dgm:cxn modelId="{9D7487A7-A7EF-493F-B65F-CE3C8A1DD5FF}" type="presParOf" srcId="{561D1B4C-F492-41BF-8455-05F32EEAF586}" destId="{C6A612A3-F70E-448F-9D20-02EC51863184}" srcOrd="2" destOrd="0" presId="urn:microsoft.com/office/officeart/2005/8/layout/orgChart1"/>
    <dgm:cxn modelId="{AEA48044-46E5-4BD8-99BE-87CC11619806}" type="presParOf" srcId="{8BF9781D-0CE8-49EA-8EE6-9E5E1D39A3C1}" destId="{565D86F1-F192-47F8-A2AE-F56231941539}" srcOrd="2" destOrd="0" presId="urn:microsoft.com/office/officeart/2005/8/layout/orgChart1"/>
    <dgm:cxn modelId="{01EBA5A4-A880-472B-B8AF-8332E622DE66}" type="presParOf" srcId="{4C9C1E8C-913F-4C99-8F19-EB1C221278F1}" destId="{C6CB0634-71AE-4D9E-ABE8-D28C93C83BD9}" srcOrd="1" destOrd="0" presId="urn:microsoft.com/office/officeart/2005/8/layout/orgChart1"/>
    <dgm:cxn modelId="{7661F808-BFA8-447D-BB61-2D0942F0DFD4}" type="presParOf" srcId="{C6CB0634-71AE-4D9E-ABE8-D28C93C83BD9}" destId="{027B912E-8656-4FDD-805E-33D7A7F34B28}" srcOrd="0" destOrd="0" presId="urn:microsoft.com/office/officeart/2005/8/layout/orgChart1"/>
    <dgm:cxn modelId="{5A2312AC-3E01-44E9-94DB-03AF57A92400}" type="presParOf" srcId="{027B912E-8656-4FDD-805E-33D7A7F34B28}" destId="{27D14A3A-C171-4D49-AA9B-04CC35E08234}" srcOrd="0" destOrd="0" presId="urn:microsoft.com/office/officeart/2005/8/layout/orgChart1"/>
    <dgm:cxn modelId="{69670CB8-B25D-42A9-83B8-E94A8932E570}" type="presParOf" srcId="{027B912E-8656-4FDD-805E-33D7A7F34B28}" destId="{A0F57D96-F4B8-42A1-B922-7FEF76DFC9F7}" srcOrd="1" destOrd="0" presId="urn:microsoft.com/office/officeart/2005/8/layout/orgChart1"/>
    <dgm:cxn modelId="{6B41F3EE-30E4-47C2-B53F-099EA32C1348}" type="presParOf" srcId="{C6CB0634-71AE-4D9E-ABE8-D28C93C83BD9}" destId="{5F6FA803-3758-4955-929D-734D5E314E4D}" srcOrd="1" destOrd="0" presId="urn:microsoft.com/office/officeart/2005/8/layout/orgChart1"/>
    <dgm:cxn modelId="{42DA372A-ECDE-4178-B056-2C423CC19930}" type="presParOf" srcId="{C6CB0634-71AE-4D9E-ABE8-D28C93C83BD9}" destId="{F4282C0E-0FC9-4FDB-81DE-C40974EF4B3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90DA1A-3A29-47D3-B605-3F94BD51AF4B}">
      <dsp:nvSpPr>
        <dsp:cNvPr id="0" name=""/>
        <dsp:cNvSpPr/>
      </dsp:nvSpPr>
      <dsp:spPr>
        <a:xfrm>
          <a:off x="633521" y="53568"/>
          <a:ext cx="2972840" cy="1930615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88BC8-E79D-4DF7-982D-B9EFF7BEC073}">
      <dsp:nvSpPr>
        <dsp:cNvPr id="0" name=""/>
        <dsp:cNvSpPr/>
      </dsp:nvSpPr>
      <dsp:spPr>
        <a:xfrm>
          <a:off x="1099281" y="480496"/>
          <a:ext cx="2040516" cy="9329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baseline="0" dirty="0">
              <a:solidFill>
                <a:schemeClr val="tx2">
                  <a:lumMod val="75000"/>
                </a:schemeClr>
              </a:solidFill>
            </a:rPr>
            <a:t>a calculator doing a mathematical operation </a:t>
          </a:r>
          <a:r>
            <a:rPr lang="en-US" sz="2000" b="1" kern="1200" baseline="0" dirty="0">
              <a:solidFill>
                <a:srgbClr val="FF0000"/>
              </a:solidFill>
            </a:rPr>
            <a:t>as</a:t>
          </a:r>
          <a:r>
            <a:rPr lang="en-US" sz="1400" b="1" kern="1200" baseline="0" dirty="0">
              <a:solidFill>
                <a:srgbClr val="FF0000"/>
              </a:solidFill>
            </a:rPr>
            <a:t> </a:t>
          </a:r>
          <a:r>
            <a:rPr lang="en-US" sz="1400" b="1" kern="1200" baseline="0" dirty="0">
              <a:solidFill>
                <a:schemeClr val="tx2">
                  <a:lumMod val="75000"/>
                </a:schemeClr>
              </a:solidFill>
            </a:rPr>
            <a:t>  </a:t>
          </a:r>
          <a:endParaRPr lang="en-US" sz="1400" b="1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1099281" y="480496"/>
        <a:ext cx="2040516" cy="932963"/>
      </dsp:txXfrm>
    </dsp:sp>
    <dsp:sp modelId="{1EC65C8A-D69E-4295-9A91-97E375EBA42E}">
      <dsp:nvSpPr>
        <dsp:cNvPr id="0" name=""/>
        <dsp:cNvSpPr/>
      </dsp:nvSpPr>
      <dsp:spPr>
        <a:xfrm>
          <a:off x="451710" y="1178808"/>
          <a:ext cx="2144782" cy="2144890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5">
            <a:hueOff val="-4513949"/>
            <a:satOff val="11115"/>
            <a:lumOff val="-24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E0742-D2EF-40CA-834B-10B159477E5D}">
      <dsp:nvSpPr>
        <dsp:cNvPr id="0" name=""/>
        <dsp:cNvSpPr/>
      </dsp:nvSpPr>
      <dsp:spPr>
        <a:xfrm>
          <a:off x="922830" y="1958391"/>
          <a:ext cx="1196910" cy="59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baseline="0" dirty="0"/>
            <a:t>adding </a:t>
          </a:r>
          <a:endParaRPr lang="en-US" sz="1600" kern="1200" dirty="0"/>
        </a:p>
      </dsp:txBody>
      <dsp:txXfrm>
        <a:off x="922830" y="1958391"/>
        <a:ext cx="1196910" cy="598187"/>
      </dsp:txXfrm>
    </dsp:sp>
    <dsp:sp modelId="{46718546-0D5E-49DF-BB4B-53C84B1EF9D0}">
      <dsp:nvSpPr>
        <dsp:cNvPr id="0" name=""/>
        <dsp:cNvSpPr/>
      </dsp:nvSpPr>
      <dsp:spPr>
        <a:xfrm>
          <a:off x="1047550" y="2416724"/>
          <a:ext cx="2144782" cy="2144890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5">
            <a:hueOff val="-9027899"/>
            <a:satOff val="22229"/>
            <a:lumOff val="-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6810C8-A2D8-4655-A162-3CF5362FF873}">
      <dsp:nvSpPr>
        <dsp:cNvPr id="0" name=""/>
        <dsp:cNvSpPr/>
      </dsp:nvSpPr>
      <dsp:spPr>
        <a:xfrm>
          <a:off x="1521084" y="3192845"/>
          <a:ext cx="1196910" cy="59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baseline="0"/>
            <a:t>subtraction-</a:t>
          </a:r>
          <a:endParaRPr lang="en-US" sz="1600" kern="1200"/>
        </a:p>
      </dsp:txBody>
      <dsp:txXfrm>
        <a:off x="1521084" y="3192845"/>
        <a:ext cx="1196910" cy="598187"/>
      </dsp:txXfrm>
    </dsp:sp>
    <dsp:sp modelId="{7C67E74C-C7F7-43DD-B27D-C2C4F8CF3736}">
      <dsp:nvSpPr>
        <dsp:cNvPr id="0" name=""/>
        <dsp:cNvSpPr/>
      </dsp:nvSpPr>
      <dsp:spPr>
        <a:xfrm>
          <a:off x="451710" y="3651179"/>
          <a:ext cx="2144782" cy="2144890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5">
            <a:hueOff val="-13541849"/>
            <a:satOff val="33344"/>
            <a:lumOff val="-73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045A5-03D3-4AFA-8DF6-EA5E9B98A406}">
      <dsp:nvSpPr>
        <dsp:cNvPr id="0" name=""/>
        <dsp:cNvSpPr/>
      </dsp:nvSpPr>
      <dsp:spPr>
        <a:xfrm>
          <a:off x="922830" y="4427992"/>
          <a:ext cx="1196910" cy="59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baseline="0"/>
            <a:t>multiplying </a:t>
          </a:r>
          <a:endParaRPr lang="en-US" sz="1600" kern="1200"/>
        </a:p>
      </dsp:txBody>
      <dsp:txXfrm>
        <a:off x="922830" y="4427992"/>
        <a:ext cx="1196910" cy="598187"/>
      </dsp:txXfrm>
    </dsp:sp>
    <dsp:sp modelId="{5C462739-20CD-4B27-8C41-97B1D6F24BA0}">
      <dsp:nvSpPr>
        <dsp:cNvPr id="0" name=""/>
        <dsp:cNvSpPr/>
      </dsp:nvSpPr>
      <dsp:spPr>
        <a:xfrm>
          <a:off x="1200030" y="5026179"/>
          <a:ext cx="1842638" cy="1843719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5">
            <a:hueOff val="-18055798"/>
            <a:satOff val="44459"/>
            <a:lumOff val="-98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5598B-BCE1-4530-A3DD-9F465A40F2F1}">
      <dsp:nvSpPr>
        <dsp:cNvPr id="0" name=""/>
        <dsp:cNvSpPr/>
      </dsp:nvSpPr>
      <dsp:spPr>
        <a:xfrm>
          <a:off x="1521084" y="5663138"/>
          <a:ext cx="1196910" cy="59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baseline="0" dirty="0"/>
            <a:t>float number</a:t>
          </a:r>
          <a:endParaRPr lang="en-US" sz="1600" kern="1200" dirty="0"/>
        </a:p>
      </dsp:txBody>
      <dsp:txXfrm>
        <a:off x="1521084" y="5663138"/>
        <a:ext cx="1196910" cy="5981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612F9A-80D1-43D3-A70D-A34C9B5B0FC8}">
      <dsp:nvSpPr>
        <dsp:cNvPr id="0" name=""/>
        <dsp:cNvSpPr/>
      </dsp:nvSpPr>
      <dsp:spPr>
        <a:xfrm flipH="1">
          <a:off x="2062577" y="0"/>
          <a:ext cx="239248" cy="6142464"/>
        </a:xfrm>
        <a:prstGeom prst="triangle">
          <a:avLst/>
        </a:prstGeom>
        <a:solidFill>
          <a:schemeClr val="bg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0B0E6-4953-47A8-B763-826244729522}">
      <dsp:nvSpPr>
        <dsp:cNvPr id="0" name=""/>
        <dsp:cNvSpPr/>
      </dsp:nvSpPr>
      <dsp:spPr>
        <a:xfrm>
          <a:off x="179531" y="144017"/>
          <a:ext cx="7864147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baseline="0" dirty="0">
              <a:solidFill>
                <a:schemeClr val="accent1">
                  <a:lumMod val="50000"/>
                </a:schemeClr>
              </a:solidFill>
            </a:rPr>
            <a:t>Component used :-</a:t>
          </a:r>
          <a:endParaRPr lang="en-US" sz="2800" b="1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206178" y="170664"/>
        <a:ext cx="7810853" cy="492569"/>
      </dsp:txXfrm>
    </dsp:sp>
    <dsp:sp modelId="{AF330378-E548-4F27-BACB-7710E4473F10}">
      <dsp:nvSpPr>
        <dsp:cNvPr id="0" name=""/>
        <dsp:cNvSpPr/>
      </dsp:nvSpPr>
      <dsp:spPr>
        <a:xfrm>
          <a:off x="6084150" y="1512169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 dirty="0"/>
            <a:t>Atmega16A</a:t>
          </a:r>
          <a:endParaRPr lang="en-US" sz="1900" kern="1200" dirty="0"/>
        </a:p>
      </dsp:txBody>
      <dsp:txXfrm>
        <a:off x="6110797" y="1538816"/>
        <a:ext cx="2812355" cy="492569"/>
      </dsp:txXfrm>
    </dsp:sp>
    <dsp:sp modelId="{D9675902-D272-4464-9C0B-B60C467E57CA}">
      <dsp:nvSpPr>
        <dsp:cNvPr id="0" name=""/>
        <dsp:cNvSpPr/>
      </dsp:nvSpPr>
      <dsp:spPr>
        <a:xfrm>
          <a:off x="6084150" y="2126265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lcd 16x2-</a:t>
          </a:r>
          <a:endParaRPr lang="en-US" sz="1900" kern="1200"/>
        </a:p>
      </dsp:txBody>
      <dsp:txXfrm>
        <a:off x="6110797" y="2152912"/>
        <a:ext cx="2812355" cy="492569"/>
      </dsp:txXfrm>
    </dsp:sp>
    <dsp:sp modelId="{636ABC71-8CAE-4911-92ED-EB2FA8DA488B}">
      <dsp:nvSpPr>
        <dsp:cNvPr id="0" name=""/>
        <dsp:cNvSpPr/>
      </dsp:nvSpPr>
      <dsp:spPr>
        <a:xfrm>
          <a:off x="6084150" y="2740362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keypad4x4-</a:t>
          </a:r>
          <a:endParaRPr lang="en-US" sz="1900" kern="1200"/>
        </a:p>
      </dsp:txBody>
      <dsp:txXfrm>
        <a:off x="6110797" y="2767009"/>
        <a:ext cx="2812355" cy="492569"/>
      </dsp:txXfrm>
    </dsp:sp>
    <dsp:sp modelId="{5E78BD2D-D958-4A39-A8D1-3016E8011876}">
      <dsp:nvSpPr>
        <dsp:cNvPr id="0" name=""/>
        <dsp:cNvSpPr/>
      </dsp:nvSpPr>
      <dsp:spPr>
        <a:xfrm>
          <a:off x="6084150" y="3354458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USB  Avr programmer –</a:t>
          </a:r>
          <a:endParaRPr lang="en-US" sz="1900" kern="1200"/>
        </a:p>
      </dsp:txBody>
      <dsp:txXfrm>
        <a:off x="6110797" y="3381105"/>
        <a:ext cx="2812355" cy="492569"/>
      </dsp:txXfrm>
    </dsp:sp>
    <dsp:sp modelId="{DEF8BBCA-717A-470F-8773-44D9221E5F31}">
      <dsp:nvSpPr>
        <dsp:cNvPr id="0" name=""/>
        <dsp:cNvSpPr/>
      </dsp:nvSpPr>
      <dsp:spPr>
        <a:xfrm>
          <a:off x="6084150" y="3968555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jumbers- </a:t>
          </a:r>
          <a:endParaRPr lang="en-US" sz="1900" kern="1200"/>
        </a:p>
      </dsp:txBody>
      <dsp:txXfrm>
        <a:off x="6110797" y="3995202"/>
        <a:ext cx="2812355" cy="492569"/>
      </dsp:txXfrm>
    </dsp:sp>
    <dsp:sp modelId="{63848290-A79D-4345-8844-408EE54FCA60}">
      <dsp:nvSpPr>
        <dsp:cNvPr id="0" name=""/>
        <dsp:cNvSpPr/>
      </dsp:nvSpPr>
      <dsp:spPr>
        <a:xfrm>
          <a:off x="6084150" y="4582651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bread board</a:t>
          </a:r>
          <a:endParaRPr lang="en-US" sz="1900" kern="1200"/>
        </a:p>
      </dsp:txBody>
      <dsp:txXfrm>
        <a:off x="6110797" y="4609298"/>
        <a:ext cx="2812355" cy="492569"/>
      </dsp:txXfrm>
    </dsp:sp>
    <dsp:sp modelId="{5FA6D23B-B1C6-4ABA-9CA0-7631C22FCEE5}">
      <dsp:nvSpPr>
        <dsp:cNvPr id="0" name=""/>
        <dsp:cNvSpPr/>
      </dsp:nvSpPr>
      <dsp:spPr>
        <a:xfrm>
          <a:off x="6084150" y="5196748"/>
          <a:ext cx="2865649" cy="5458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Resistor</a:t>
          </a:r>
          <a:endParaRPr lang="en-US" sz="1900" kern="1200"/>
        </a:p>
      </dsp:txBody>
      <dsp:txXfrm>
        <a:off x="6110797" y="5223395"/>
        <a:ext cx="2812355" cy="4925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048AB6-1B1A-4945-8472-69B5FFCDD42A}">
      <dsp:nvSpPr>
        <dsp:cNvPr id="0" name=""/>
        <dsp:cNvSpPr/>
      </dsp:nvSpPr>
      <dsp:spPr>
        <a:xfrm>
          <a:off x="1189932" y="84177"/>
          <a:ext cx="8485476" cy="6773822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46AA66-0994-4B1D-A8A4-515CD9A3B75A}">
      <dsp:nvSpPr>
        <dsp:cNvPr id="0" name=""/>
        <dsp:cNvSpPr/>
      </dsp:nvSpPr>
      <dsp:spPr>
        <a:xfrm>
          <a:off x="3797166" y="2744935"/>
          <a:ext cx="880017" cy="181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/>
        </a:p>
      </dsp:txBody>
      <dsp:txXfrm>
        <a:off x="3797166" y="2744935"/>
        <a:ext cx="880017" cy="181027"/>
      </dsp:txXfrm>
    </dsp:sp>
    <dsp:sp modelId="{F6DE625F-3D6B-4ABF-ACA0-C1A7FF8577E7}">
      <dsp:nvSpPr>
        <dsp:cNvPr id="0" name=""/>
        <dsp:cNvSpPr/>
      </dsp:nvSpPr>
      <dsp:spPr>
        <a:xfrm>
          <a:off x="7725409" y="2942105"/>
          <a:ext cx="2126378" cy="2315261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A4BC4F-94A1-4880-BE91-DC6C770048D0}">
      <dsp:nvSpPr>
        <dsp:cNvPr id="0" name=""/>
        <dsp:cNvSpPr/>
      </dsp:nvSpPr>
      <dsp:spPr>
        <a:xfrm>
          <a:off x="7497951" y="2272616"/>
          <a:ext cx="2657275" cy="399535"/>
        </a:xfrm>
        <a:prstGeom prst="rect">
          <a:avLst/>
        </a:prstGeom>
        <a:solidFill>
          <a:schemeClr val="accent1">
            <a:lumMod val="40000"/>
            <a:lumOff val="60000"/>
            <a:alpha val="5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tx2">
                  <a:lumMod val="75000"/>
                </a:schemeClr>
              </a:solidFill>
            </a:rPr>
            <a:t>Scan keypad</a:t>
          </a:r>
        </a:p>
      </dsp:txBody>
      <dsp:txXfrm>
        <a:off x="7497951" y="2272616"/>
        <a:ext cx="2657275" cy="3995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851BB1-3E7D-4C19-B21E-EBD9800E8876}">
      <dsp:nvSpPr>
        <dsp:cNvPr id="0" name=""/>
        <dsp:cNvSpPr/>
      </dsp:nvSpPr>
      <dsp:spPr>
        <a:xfrm>
          <a:off x="6442510" y="2889862"/>
          <a:ext cx="91440" cy="51256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BB7906-BE06-479B-B4F6-D63523F24239}">
      <dsp:nvSpPr>
        <dsp:cNvPr id="0" name=""/>
        <dsp:cNvSpPr/>
      </dsp:nvSpPr>
      <dsp:spPr>
        <a:xfrm>
          <a:off x="3688174" y="1258184"/>
          <a:ext cx="2800056" cy="512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9295"/>
              </a:lnTo>
              <a:lnTo>
                <a:pt x="2800056" y="349295"/>
              </a:lnTo>
              <a:lnTo>
                <a:pt x="2800056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62144F-949C-4DFC-9376-22A9A22952CF}">
      <dsp:nvSpPr>
        <dsp:cNvPr id="0" name=""/>
        <dsp:cNvSpPr/>
      </dsp:nvSpPr>
      <dsp:spPr>
        <a:xfrm>
          <a:off x="3042148" y="2889862"/>
          <a:ext cx="1077014" cy="512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9295"/>
              </a:lnTo>
              <a:lnTo>
                <a:pt x="1077014" y="349295"/>
              </a:lnTo>
              <a:lnTo>
                <a:pt x="1077014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3988-8100-4D6A-BC30-7EB5FFA02BB2}">
      <dsp:nvSpPr>
        <dsp:cNvPr id="0" name=""/>
        <dsp:cNvSpPr/>
      </dsp:nvSpPr>
      <dsp:spPr>
        <a:xfrm>
          <a:off x="1965133" y="2889862"/>
          <a:ext cx="1077014" cy="512561"/>
        </a:xfrm>
        <a:custGeom>
          <a:avLst/>
          <a:gdLst/>
          <a:ahLst/>
          <a:cxnLst/>
          <a:rect l="0" t="0" r="0" b="0"/>
          <a:pathLst>
            <a:path>
              <a:moveTo>
                <a:pt x="1077014" y="0"/>
              </a:moveTo>
              <a:lnTo>
                <a:pt x="1077014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9648D0-EE08-48C8-81A4-DC3A82B5C08D}">
      <dsp:nvSpPr>
        <dsp:cNvPr id="0" name=""/>
        <dsp:cNvSpPr/>
      </dsp:nvSpPr>
      <dsp:spPr>
        <a:xfrm>
          <a:off x="3042148" y="1258184"/>
          <a:ext cx="646026" cy="512561"/>
        </a:xfrm>
        <a:custGeom>
          <a:avLst/>
          <a:gdLst/>
          <a:ahLst/>
          <a:cxnLst/>
          <a:rect l="0" t="0" r="0" b="0"/>
          <a:pathLst>
            <a:path>
              <a:moveTo>
                <a:pt x="646026" y="0"/>
              </a:moveTo>
              <a:lnTo>
                <a:pt x="646026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F2EF2-41AF-4A87-8C6E-FF1C229089B6}">
      <dsp:nvSpPr>
        <dsp:cNvPr id="0" name=""/>
        <dsp:cNvSpPr/>
      </dsp:nvSpPr>
      <dsp:spPr>
        <a:xfrm>
          <a:off x="888118" y="1258184"/>
          <a:ext cx="2800056" cy="512561"/>
        </a:xfrm>
        <a:custGeom>
          <a:avLst/>
          <a:gdLst/>
          <a:ahLst/>
          <a:cxnLst/>
          <a:rect l="0" t="0" r="0" b="0"/>
          <a:pathLst>
            <a:path>
              <a:moveTo>
                <a:pt x="2800056" y="0"/>
              </a:moveTo>
              <a:lnTo>
                <a:pt x="2800056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D99315-0A82-4A98-B57C-E7C75DA68548}">
      <dsp:nvSpPr>
        <dsp:cNvPr id="0" name=""/>
        <dsp:cNvSpPr/>
      </dsp:nvSpPr>
      <dsp:spPr>
        <a:xfrm>
          <a:off x="2806980" y="139068"/>
          <a:ext cx="1762388" cy="111911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BD88ED-9BDD-43F3-9C98-E00B5926A17D}">
      <dsp:nvSpPr>
        <dsp:cNvPr id="0" name=""/>
        <dsp:cNvSpPr/>
      </dsp:nvSpPr>
      <dsp:spPr>
        <a:xfrm>
          <a:off x="3002801" y="325098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While(X)</a:t>
          </a:r>
        </a:p>
      </dsp:txBody>
      <dsp:txXfrm>
        <a:off x="3035579" y="357876"/>
        <a:ext cx="1696832" cy="1053560"/>
      </dsp:txXfrm>
    </dsp:sp>
    <dsp:sp modelId="{85807D9D-F5E7-4342-86FA-968A83771283}">
      <dsp:nvSpPr>
        <dsp:cNvPr id="0" name=""/>
        <dsp:cNvSpPr/>
      </dsp:nvSpPr>
      <dsp:spPr>
        <a:xfrm>
          <a:off x="6924" y="1770745"/>
          <a:ext cx="1762388" cy="1119116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5A907B-0C75-4818-8F94-9AE53D87FEE0}">
      <dsp:nvSpPr>
        <dsp:cNvPr id="0" name=""/>
        <dsp:cNvSpPr/>
      </dsp:nvSpPr>
      <dsp:spPr>
        <a:xfrm>
          <a:off x="202745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Mathematical operations</a:t>
          </a:r>
        </a:p>
      </dsp:txBody>
      <dsp:txXfrm>
        <a:off x="235523" y="1989553"/>
        <a:ext cx="1696832" cy="1053560"/>
      </dsp:txXfrm>
    </dsp:sp>
    <dsp:sp modelId="{B5F59118-4685-45BA-A79C-600268E0B1A1}">
      <dsp:nvSpPr>
        <dsp:cNvPr id="0" name=""/>
        <dsp:cNvSpPr/>
      </dsp:nvSpPr>
      <dsp:spPr>
        <a:xfrm>
          <a:off x="2160954" y="1770745"/>
          <a:ext cx="1762388" cy="1119116"/>
        </a:xfrm>
        <a:prstGeom prst="roundRect">
          <a:avLst>
            <a:gd name="adj" fmla="val 10000"/>
          </a:avLst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C48C0-D9F1-45EF-B46A-E1CF2BC6CFC3}">
      <dsp:nvSpPr>
        <dsp:cNvPr id="0" name=""/>
        <dsp:cNvSpPr/>
      </dsp:nvSpPr>
      <dsp:spPr>
        <a:xfrm>
          <a:off x="2356775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(</a:t>
          </a:r>
          <a:r>
            <a:rPr lang="en-US" sz="1700" kern="1200" dirty="0" err="1"/>
            <a:t>Num</a:t>
          </a:r>
          <a:r>
            <a:rPr lang="en-US" sz="1700" kern="1200" dirty="0"/>
            <a:t>[</a:t>
          </a:r>
          <a:r>
            <a:rPr lang="en-US" sz="1700" kern="1200" dirty="0" err="1"/>
            <a:t>i</a:t>
          </a:r>
          <a:r>
            <a:rPr lang="en-US" sz="1700" kern="1200" dirty="0"/>
            <a:t>]!=13)</a:t>
          </a:r>
        </a:p>
      </dsp:txBody>
      <dsp:txXfrm>
        <a:off x="2389553" y="1989553"/>
        <a:ext cx="1696832" cy="1053560"/>
      </dsp:txXfrm>
    </dsp:sp>
    <dsp:sp modelId="{FFCF9F9E-3773-4286-866F-B6377E9CD844}">
      <dsp:nvSpPr>
        <dsp:cNvPr id="0" name=""/>
        <dsp:cNvSpPr/>
      </dsp:nvSpPr>
      <dsp:spPr>
        <a:xfrm>
          <a:off x="1083939" y="3402423"/>
          <a:ext cx="1762388" cy="11191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3CAF0E-3B5B-43AD-B3DB-F8AF191E7C77}">
      <dsp:nvSpPr>
        <dsp:cNvPr id="0" name=""/>
        <dsp:cNvSpPr/>
      </dsp:nvSpPr>
      <dsp:spPr>
        <a:xfrm>
          <a:off x="1279760" y="3588453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symbols</a:t>
          </a:r>
        </a:p>
      </dsp:txBody>
      <dsp:txXfrm>
        <a:off x="1312538" y="3621231"/>
        <a:ext cx="1696832" cy="1053560"/>
      </dsp:txXfrm>
    </dsp:sp>
    <dsp:sp modelId="{216E7A3E-CE9C-4B60-BF75-AA546AB4B756}">
      <dsp:nvSpPr>
        <dsp:cNvPr id="0" name=""/>
        <dsp:cNvSpPr/>
      </dsp:nvSpPr>
      <dsp:spPr>
        <a:xfrm>
          <a:off x="3237969" y="3402423"/>
          <a:ext cx="1762388" cy="11191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349F2-27AC-495D-A480-4DDFE55D7F1F}">
      <dsp:nvSpPr>
        <dsp:cNvPr id="0" name=""/>
        <dsp:cNvSpPr/>
      </dsp:nvSpPr>
      <dsp:spPr>
        <a:xfrm>
          <a:off x="3433790" y="3588453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numbers</a:t>
          </a:r>
        </a:p>
      </dsp:txBody>
      <dsp:txXfrm>
        <a:off x="3466568" y="3621231"/>
        <a:ext cx="1696832" cy="1053560"/>
      </dsp:txXfrm>
    </dsp:sp>
    <dsp:sp modelId="{1281431F-91D0-441E-999E-9FE41FB3B1A1}">
      <dsp:nvSpPr>
        <dsp:cNvPr id="0" name=""/>
        <dsp:cNvSpPr/>
      </dsp:nvSpPr>
      <dsp:spPr>
        <a:xfrm>
          <a:off x="5607036" y="1770745"/>
          <a:ext cx="1762388" cy="111911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911A6A-76AB-4752-93CF-B2F0CC131D76}">
      <dsp:nvSpPr>
        <dsp:cNvPr id="0" name=""/>
        <dsp:cNvSpPr/>
      </dsp:nvSpPr>
      <dsp:spPr>
        <a:xfrm>
          <a:off x="5802857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While(y!=13)</a:t>
          </a:r>
        </a:p>
      </dsp:txBody>
      <dsp:txXfrm>
        <a:off x="5835635" y="1989553"/>
        <a:ext cx="1696832" cy="1053560"/>
      </dsp:txXfrm>
    </dsp:sp>
    <dsp:sp modelId="{C6042B7D-8351-4E4A-88A9-372A40B644C3}">
      <dsp:nvSpPr>
        <dsp:cNvPr id="0" name=""/>
        <dsp:cNvSpPr/>
      </dsp:nvSpPr>
      <dsp:spPr>
        <a:xfrm>
          <a:off x="5391999" y="3402423"/>
          <a:ext cx="2192463" cy="1119116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631F95-2334-4086-833A-955E006C6711}">
      <dsp:nvSpPr>
        <dsp:cNvPr id="0" name=""/>
        <dsp:cNvSpPr/>
      </dsp:nvSpPr>
      <dsp:spPr>
        <a:xfrm>
          <a:off x="5587820" y="3588453"/>
          <a:ext cx="2192463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y=Keypad_Scan(); </a:t>
          </a:r>
          <a:r>
            <a:rPr lang="en-US" sz="1700" kern="1200" dirty="0" err="1"/>
            <a:t>Num</a:t>
          </a:r>
          <a:r>
            <a:rPr lang="en-US" sz="1700" kern="1200" dirty="0"/>
            <a:t>[</a:t>
          </a:r>
          <a:r>
            <a:rPr lang="en-US" sz="1700" kern="1200" dirty="0" err="1"/>
            <a:t>i</a:t>
          </a:r>
          <a:r>
            <a:rPr lang="en-US" sz="1700" kern="1200" dirty="0"/>
            <a:t>]=y-48;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if (Num[i]==('C'-48))</a:t>
          </a:r>
        </a:p>
      </dsp:txBody>
      <dsp:txXfrm>
        <a:off x="5620598" y="3621231"/>
        <a:ext cx="2126907" cy="10535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048AB6-1B1A-4945-8472-69B5FFCDD42A}">
      <dsp:nvSpPr>
        <dsp:cNvPr id="0" name=""/>
        <dsp:cNvSpPr/>
      </dsp:nvSpPr>
      <dsp:spPr>
        <a:xfrm>
          <a:off x="72642" y="1719120"/>
          <a:ext cx="4701508" cy="4368239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46AA66-0994-4B1D-A8A4-515CD9A3B75A}">
      <dsp:nvSpPr>
        <dsp:cNvPr id="0" name=""/>
        <dsp:cNvSpPr/>
      </dsp:nvSpPr>
      <dsp:spPr>
        <a:xfrm>
          <a:off x="833364" y="779134"/>
          <a:ext cx="2995201" cy="616138"/>
        </a:xfrm>
        <a:prstGeom prst="rect">
          <a:avLst/>
        </a:prstGeom>
        <a:solidFill>
          <a:schemeClr val="accent5">
            <a:lumMod val="75000"/>
            <a:alpha val="5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symbols</a:t>
          </a:r>
        </a:p>
      </dsp:txBody>
      <dsp:txXfrm>
        <a:off x="833364" y="779134"/>
        <a:ext cx="2995201" cy="616138"/>
      </dsp:txXfrm>
    </dsp:sp>
    <dsp:sp modelId="{F6DE625F-3D6B-4ABF-ACA0-C1A7FF8577E7}">
      <dsp:nvSpPr>
        <dsp:cNvPr id="0" name=""/>
        <dsp:cNvSpPr/>
      </dsp:nvSpPr>
      <dsp:spPr>
        <a:xfrm>
          <a:off x="5007807" y="1793544"/>
          <a:ext cx="3967024" cy="4070542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A4BC4F-94A1-4880-BE91-DC6C770048D0}">
      <dsp:nvSpPr>
        <dsp:cNvPr id="0" name=""/>
        <dsp:cNvSpPr/>
      </dsp:nvSpPr>
      <dsp:spPr>
        <a:xfrm>
          <a:off x="5536750" y="779134"/>
          <a:ext cx="2995201" cy="616138"/>
        </a:xfrm>
        <a:prstGeom prst="rect">
          <a:avLst/>
        </a:prstGeom>
        <a:solidFill>
          <a:schemeClr val="accent5">
            <a:lumMod val="75000"/>
            <a:alpha val="5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numbers</a:t>
          </a:r>
        </a:p>
      </dsp:txBody>
      <dsp:txXfrm>
        <a:off x="5536750" y="779134"/>
        <a:ext cx="2995201" cy="6161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851BB1-3E7D-4C19-B21E-EBD9800E8876}">
      <dsp:nvSpPr>
        <dsp:cNvPr id="0" name=""/>
        <dsp:cNvSpPr/>
      </dsp:nvSpPr>
      <dsp:spPr>
        <a:xfrm>
          <a:off x="6442510" y="2889862"/>
          <a:ext cx="91440" cy="51256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BB7906-BE06-479B-B4F6-D63523F24239}">
      <dsp:nvSpPr>
        <dsp:cNvPr id="0" name=""/>
        <dsp:cNvSpPr/>
      </dsp:nvSpPr>
      <dsp:spPr>
        <a:xfrm>
          <a:off x="3688174" y="1258184"/>
          <a:ext cx="2800056" cy="512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9295"/>
              </a:lnTo>
              <a:lnTo>
                <a:pt x="2800056" y="349295"/>
              </a:lnTo>
              <a:lnTo>
                <a:pt x="2800056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62144F-949C-4DFC-9376-22A9A22952CF}">
      <dsp:nvSpPr>
        <dsp:cNvPr id="0" name=""/>
        <dsp:cNvSpPr/>
      </dsp:nvSpPr>
      <dsp:spPr>
        <a:xfrm>
          <a:off x="3042148" y="2889862"/>
          <a:ext cx="1077014" cy="5125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9295"/>
              </a:lnTo>
              <a:lnTo>
                <a:pt x="1077014" y="349295"/>
              </a:lnTo>
              <a:lnTo>
                <a:pt x="1077014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3988-8100-4D6A-BC30-7EB5FFA02BB2}">
      <dsp:nvSpPr>
        <dsp:cNvPr id="0" name=""/>
        <dsp:cNvSpPr/>
      </dsp:nvSpPr>
      <dsp:spPr>
        <a:xfrm>
          <a:off x="1965133" y="2889862"/>
          <a:ext cx="1077014" cy="512561"/>
        </a:xfrm>
        <a:custGeom>
          <a:avLst/>
          <a:gdLst/>
          <a:ahLst/>
          <a:cxnLst/>
          <a:rect l="0" t="0" r="0" b="0"/>
          <a:pathLst>
            <a:path>
              <a:moveTo>
                <a:pt x="1077014" y="0"/>
              </a:moveTo>
              <a:lnTo>
                <a:pt x="1077014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9648D0-EE08-48C8-81A4-DC3A82B5C08D}">
      <dsp:nvSpPr>
        <dsp:cNvPr id="0" name=""/>
        <dsp:cNvSpPr/>
      </dsp:nvSpPr>
      <dsp:spPr>
        <a:xfrm>
          <a:off x="3042148" y="1258184"/>
          <a:ext cx="646026" cy="512561"/>
        </a:xfrm>
        <a:custGeom>
          <a:avLst/>
          <a:gdLst/>
          <a:ahLst/>
          <a:cxnLst/>
          <a:rect l="0" t="0" r="0" b="0"/>
          <a:pathLst>
            <a:path>
              <a:moveTo>
                <a:pt x="646026" y="0"/>
              </a:moveTo>
              <a:lnTo>
                <a:pt x="646026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F2EF2-41AF-4A87-8C6E-FF1C229089B6}">
      <dsp:nvSpPr>
        <dsp:cNvPr id="0" name=""/>
        <dsp:cNvSpPr/>
      </dsp:nvSpPr>
      <dsp:spPr>
        <a:xfrm>
          <a:off x="888118" y="1258184"/>
          <a:ext cx="2800056" cy="512561"/>
        </a:xfrm>
        <a:custGeom>
          <a:avLst/>
          <a:gdLst/>
          <a:ahLst/>
          <a:cxnLst/>
          <a:rect l="0" t="0" r="0" b="0"/>
          <a:pathLst>
            <a:path>
              <a:moveTo>
                <a:pt x="2800056" y="0"/>
              </a:moveTo>
              <a:lnTo>
                <a:pt x="2800056" y="349295"/>
              </a:lnTo>
              <a:lnTo>
                <a:pt x="0" y="349295"/>
              </a:lnTo>
              <a:lnTo>
                <a:pt x="0" y="512561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D99315-0A82-4A98-B57C-E7C75DA68548}">
      <dsp:nvSpPr>
        <dsp:cNvPr id="0" name=""/>
        <dsp:cNvSpPr/>
      </dsp:nvSpPr>
      <dsp:spPr>
        <a:xfrm>
          <a:off x="2806980" y="139068"/>
          <a:ext cx="1762388" cy="111911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BD88ED-9BDD-43F3-9C98-E00B5926A17D}">
      <dsp:nvSpPr>
        <dsp:cNvPr id="0" name=""/>
        <dsp:cNvSpPr/>
      </dsp:nvSpPr>
      <dsp:spPr>
        <a:xfrm>
          <a:off x="3002801" y="325098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While(X)</a:t>
          </a:r>
        </a:p>
      </dsp:txBody>
      <dsp:txXfrm>
        <a:off x="3035579" y="357876"/>
        <a:ext cx="1696832" cy="1053560"/>
      </dsp:txXfrm>
    </dsp:sp>
    <dsp:sp modelId="{85807D9D-F5E7-4342-86FA-968A83771283}">
      <dsp:nvSpPr>
        <dsp:cNvPr id="0" name=""/>
        <dsp:cNvSpPr/>
      </dsp:nvSpPr>
      <dsp:spPr>
        <a:xfrm>
          <a:off x="6924" y="1770745"/>
          <a:ext cx="1762388" cy="1119116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5A907B-0C75-4818-8F94-9AE53D87FEE0}">
      <dsp:nvSpPr>
        <dsp:cNvPr id="0" name=""/>
        <dsp:cNvSpPr/>
      </dsp:nvSpPr>
      <dsp:spPr>
        <a:xfrm>
          <a:off x="202745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Mathematical operations</a:t>
          </a:r>
        </a:p>
      </dsp:txBody>
      <dsp:txXfrm>
        <a:off x="235523" y="1989553"/>
        <a:ext cx="1696832" cy="1053560"/>
      </dsp:txXfrm>
    </dsp:sp>
    <dsp:sp modelId="{B5F59118-4685-45BA-A79C-600268E0B1A1}">
      <dsp:nvSpPr>
        <dsp:cNvPr id="0" name=""/>
        <dsp:cNvSpPr/>
      </dsp:nvSpPr>
      <dsp:spPr>
        <a:xfrm>
          <a:off x="2160954" y="1770745"/>
          <a:ext cx="1762388" cy="1119116"/>
        </a:xfrm>
        <a:prstGeom prst="roundRect">
          <a:avLst>
            <a:gd name="adj" fmla="val 10000"/>
          </a:avLst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C48C0-D9F1-45EF-B46A-E1CF2BC6CFC3}">
      <dsp:nvSpPr>
        <dsp:cNvPr id="0" name=""/>
        <dsp:cNvSpPr/>
      </dsp:nvSpPr>
      <dsp:spPr>
        <a:xfrm>
          <a:off x="2356775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(</a:t>
          </a:r>
          <a:r>
            <a:rPr lang="en-US" sz="1700" kern="1200" dirty="0" err="1"/>
            <a:t>Num</a:t>
          </a:r>
          <a:r>
            <a:rPr lang="en-US" sz="1700" kern="1200" dirty="0"/>
            <a:t>[</a:t>
          </a:r>
          <a:r>
            <a:rPr lang="en-US" sz="1700" kern="1200" dirty="0" err="1"/>
            <a:t>i</a:t>
          </a:r>
          <a:r>
            <a:rPr lang="en-US" sz="1700" kern="1200" dirty="0"/>
            <a:t>]!=13)</a:t>
          </a:r>
        </a:p>
      </dsp:txBody>
      <dsp:txXfrm>
        <a:off x="2389553" y="1989553"/>
        <a:ext cx="1696832" cy="1053560"/>
      </dsp:txXfrm>
    </dsp:sp>
    <dsp:sp modelId="{FFCF9F9E-3773-4286-866F-B6377E9CD844}">
      <dsp:nvSpPr>
        <dsp:cNvPr id="0" name=""/>
        <dsp:cNvSpPr/>
      </dsp:nvSpPr>
      <dsp:spPr>
        <a:xfrm>
          <a:off x="1083939" y="3402423"/>
          <a:ext cx="1762388" cy="11191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3CAF0E-3B5B-43AD-B3DB-F8AF191E7C77}">
      <dsp:nvSpPr>
        <dsp:cNvPr id="0" name=""/>
        <dsp:cNvSpPr/>
      </dsp:nvSpPr>
      <dsp:spPr>
        <a:xfrm>
          <a:off x="1279760" y="3588453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symbols</a:t>
          </a:r>
        </a:p>
      </dsp:txBody>
      <dsp:txXfrm>
        <a:off x="1312538" y="3621231"/>
        <a:ext cx="1696832" cy="1053560"/>
      </dsp:txXfrm>
    </dsp:sp>
    <dsp:sp modelId="{216E7A3E-CE9C-4B60-BF75-AA546AB4B756}">
      <dsp:nvSpPr>
        <dsp:cNvPr id="0" name=""/>
        <dsp:cNvSpPr/>
      </dsp:nvSpPr>
      <dsp:spPr>
        <a:xfrm>
          <a:off x="3237969" y="3402423"/>
          <a:ext cx="1762388" cy="11191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349F2-27AC-495D-A480-4DDFE55D7F1F}">
      <dsp:nvSpPr>
        <dsp:cNvPr id="0" name=""/>
        <dsp:cNvSpPr/>
      </dsp:nvSpPr>
      <dsp:spPr>
        <a:xfrm>
          <a:off x="3433790" y="3588453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numbers</a:t>
          </a:r>
        </a:p>
      </dsp:txBody>
      <dsp:txXfrm>
        <a:off x="3466568" y="3621231"/>
        <a:ext cx="1696832" cy="1053560"/>
      </dsp:txXfrm>
    </dsp:sp>
    <dsp:sp modelId="{1281431F-91D0-441E-999E-9FE41FB3B1A1}">
      <dsp:nvSpPr>
        <dsp:cNvPr id="0" name=""/>
        <dsp:cNvSpPr/>
      </dsp:nvSpPr>
      <dsp:spPr>
        <a:xfrm>
          <a:off x="5607036" y="1770745"/>
          <a:ext cx="1762388" cy="1119116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911A6A-76AB-4752-93CF-B2F0CC131D76}">
      <dsp:nvSpPr>
        <dsp:cNvPr id="0" name=""/>
        <dsp:cNvSpPr/>
      </dsp:nvSpPr>
      <dsp:spPr>
        <a:xfrm>
          <a:off x="5802857" y="1956775"/>
          <a:ext cx="1762388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While(y!=13)</a:t>
          </a:r>
        </a:p>
      </dsp:txBody>
      <dsp:txXfrm>
        <a:off x="5835635" y="1989553"/>
        <a:ext cx="1696832" cy="1053560"/>
      </dsp:txXfrm>
    </dsp:sp>
    <dsp:sp modelId="{C6042B7D-8351-4E4A-88A9-372A40B644C3}">
      <dsp:nvSpPr>
        <dsp:cNvPr id="0" name=""/>
        <dsp:cNvSpPr/>
      </dsp:nvSpPr>
      <dsp:spPr>
        <a:xfrm>
          <a:off x="5391999" y="3402423"/>
          <a:ext cx="2192463" cy="1119116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631F95-2334-4086-833A-955E006C6711}">
      <dsp:nvSpPr>
        <dsp:cNvPr id="0" name=""/>
        <dsp:cNvSpPr/>
      </dsp:nvSpPr>
      <dsp:spPr>
        <a:xfrm>
          <a:off x="5587820" y="3588453"/>
          <a:ext cx="2192463" cy="11191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y=Keypad_Scan(); </a:t>
          </a:r>
          <a:r>
            <a:rPr lang="en-US" sz="1700" kern="1200" dirty="0" err="1"/>
            <a:t>Num</a:t>
          </a:r>
          <a:r>
            <a:rPr lang="en-US" sz="1700" kern="1200" dirty="0"/>
            <a:t>[</a:t>
          </a:r>
          <a:r>
            <a:rPr lang="en-US" sz="1700" kern="1200" dirty="0" err="1"/>
            <a:t>i</a:t>
          </a:r>
          <a:r>
            <a:rPr lang="en-US" sz="1700" kern="1200" dirty="0"/>
            <a:t>]=y-48;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 if (Num[i]==('C'-48))</a:t>
          </a:r>
        </a:p>
      </dsp:txBody>
      <dsp:txXfrm>
        <a:off x="5620598" y="3621231"/>
        <a:ext cx="2126907" cy="105356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048AB6-1B1A-4945-8472-69B5FFCDD42A}">
      <dsp:nvSpPr>
        <dsp:cNvPr id="0" name=""/>
        <dsp:cNvSpPr/>
      </dsp:nvSpPr>
      <dsp:spPr>
        <a:xfrm>
          <a:off x="0" y="8736"/>
          <a:ext cx="6965753" cy="6471983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46AA66-0994-4B1D-A8A4-515CD9A3B75A}">
      <dsp:nvSpPr>
        <dsp:cNvPr id="0" name=""/>
        <dsp:cNvSpPr/>
      </dsp:nvSpPr>
      <dsp:spPr>
        <a:xfrm rot="16200000">
          <a:off x="5436195" y="2016117"/>
          <a:ext cx="5589714" cy="2277565"/>
        </a:xfrm>
        <a:prstGeom prst="rect">
          <a:avLst/>
        </a:prstGeom>
        <a:solidFill>
          <a:schemeClr val="tx2">
            <a:lumMod val="75000"/>
            <a:alpha val="5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560" tIns="162560" rIns="162560" bIns="16256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 dirty="0"/>
            <a:t>Mathematical operations</a:t>
          </a:r>
        </a:p>
      </dsp:txBody>
      <dsp:txXfrm>
        <a:off x="5436195" y="2016117"/>
        <a:ext cx="5589714" cy="227756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4808C-9246-4A7D-853C-5FCBF2E81A34}">
      <dsp:nvSpPr>
        <dsp:cNvPr id="0" name=""/>
        <dsp:cNvSpPr/>
      </dsp:nvSpPr>
      <dsp:spPr>
        <a:xfrm>
          <a:off x="3902360" y="2246505"/>
          <a:ext cx="3056352" cy="353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13"/>
              </a:lnTo>
              <a:lnTo>
                <a:pt x="3056352" y="176813"/>
              </a:lnTo>
              <a:lnTo>
                <a:pt x="3056352" y="3536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1DD797-349D-46A3-9A79-741C09EBF8A0}">
      <dsp:nvSpPr>
        <dsp:cNvPr id="0" name=""/>
        <dsp:cNvSpPr/>
      </dsp:nvSpPr>
      <dsp:spPr>
        <a:xfrm>
          <a:off x="3902360" y="2246505"/>
          <a:ext cx="1018784" cy="353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13"/>
              </a:lnTo>
              <a:lnTo>
                <a:pt x="1018784" y="176813"/>
              </a:lnTo>
              <a:lnTo>
                <a:pt x="1018784" y="3536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D767AF-CB39-41D8-B8AB-76907163FFD8}">
      <dsp:nvSpPr>
        <dsp:cNvPr id="0" name=""/>
        <dsp:cNvSpPr/>
      </dsp:nvSpPr>
      <dsp:spPr>
        <a:xfrm>
          <a:off x="2883575" y="2246505"/>
          <a:ext cx="1018784" cy="353627"/>
        </a:xfrm>
        <a:custGeom>
          <a:avLst/>
          <a:gdLst/>
          <a:ahLst/>
          <a:cxnLst/>
          <a:rect l="0" t="0" r="0" b="0"/>
          <a:pathLst>
            <a:path>
              <a:moveTo>
                <a:pt x="1018784" y="0"/>
              </a:moveTo>
              <a:lnTo>
                <a:pt x="1018784" y="176813"/>
              </a:lnTo>
              <a:lnTo>
                <a:pt x="0" y="176813"/>
              </a:lnTo>
              <a:lnTo>
                <a:pt x="0" y="3536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A9A659-2D94-42F3-8839-21CB78CBA872}">
      <dsp:nvSpPr>
        <dsp:cNvPr id="0" name=""/>
        <dsp:cNvSpPr/>
      </dsp:nvSpPr>
      <dsp:spPr>
        <a:xfrm>
          <a:off x="846007" y="2246505"/>
          <a:ext cx="3056352" cy="353627"/>
        </a:xfrm>
        <a:custGeom>
          <a:avLst/>
          <a:gdLst/>
          <a:ahLst/>
          <a:cxnLst/>
          <a:rect l="0" t="0" r="0" b="0"/>
          <a:pathLst>
            <a:path>
              <a:moveTo>
                <a:pt x="3056352" y="0"/>
              </a:moveTo>
              <a:lnTo>
                <a:pt x="3056352" y="176813"/>
              </a:lnTo>
              <a:lnTo>
                <a:pt x="0" y="176813"/>
              </a:lnTo>
              <a:lnTo>
                <a:pt x="0" y="3536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1F223C-46E4-4AE5-92A0-EFD1F62080F9}">
      <dsp:nvSpPr>
        <dsp:cNvPr id="0" name=""/>
        <dsp:cNvSpPr/>
      </dsp:nvSpPr>
      <dsp:spPr>
        <a:xfrm>
          <a:off x="3481374" y="1404534"/>
          <a:ext cx="841970" cy="841970"/>
        </a:xfrm>
        <a:prstGeom prst="arc">
          <a:avLst>
            <a:gd name="adj1" fmla="val 13200000"/>
            <a:gd name="adj2" fmla="val 192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E47F0C-7104-4C14-A9B2-64964AA03232}">
      <dsp:nvSpPr>
        <dsp:cNvPr id="0" name=""/>
        <dsp:cNvSpPr/>
      </dsp:nvSpPr>
      <dsp:spPr>
        <a:xfrm>
          <a:off x="3481374" y="1404534"/>
          <a:ext cx="841970" cy="841970"/>
        </a:xfrm>
        <a:prstGeom prst="arc">
          <a:avLst>
            <a:gd name="adj1" fmla="val 2400000"/>
            <a:gd name="adj2" fmla="val 84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8D0F97-CE82-4F65-BD97-DDD31E95421C}">
      <dsp:nvSpPr>
        <dsp:cNvPr id="0" name=""/>
        <dsp:cNvSpPr/>
      </dsp:nvSpPr>
      <dsp:spPr>
        <a:xfrm>
          <a:off x="3060389" y="1556089"/>
          <a:ext cx="1683940" cy="53886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 err="1"/>
            <a:t>Num</a:t>
          </a:r>
          <a:endParaRPr lang="en-US" sz="3700" kern="1200" dirty="0"/>
        </a:p>
      </dsp:txBody>
      <dsp:txXfrm>
        <a:off x="3060389" y="1556089"/>
        <a:ext cx="1683940" cy="538861"/>
      </dsp:txXfrm>
    </dsp:sp>
    <dsp:sp modelId="{C6C99692-6655-45A1-AA17-5CB06187CA79}">
      <dsp:nvSpPr>
        <dsp:cNvPr id="0" name=""/>
        <dsp:cNvSpPr/>
      </dsp:nvSpPr>
      <dsp:spPr>
        <a:xfrm>
          <a:off x="425022" y="2600132"/>
          <a:ext cx="841970" cy="841970"/>
        </a:xfrm>
        <a:prstGeom prst="arc">
          <a:avLst>
            <a:gd name="adj1" fmla="val 13200000"/>
            <a:gd name="adj2" fmla="val 192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A84E9B-F0FE-4F03-B409-FE31D6175B8D}">
      <dsp:nvSpPr>
        <dsp:cNvPr id="0" name=""/>
        <dsp:cNvSpPr/>
      </dsp:nvSpPr>
      <dsp:spPr>
        <a:xfrm>
          <a:off x="425022" y="2600132"/>
          <a:ext cx="841970" cy="841970"/>
        </a:xfrm>
        <a:prstGeom prst="arc">
          <a:avLst>
            <a:gd name="adj1" fmla="val 2400000"/>
            <a:gd name="adj2" fmla="val 84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364BE0-CD1B-4D45-A9BF-2754A800DB66}">
      <dsp:nvSpPr>
        <dsp:cNvPr id="0" name=""/>
        <dsp:cNvSpPr/>
      </dsp:nvSpPr>
      <dsp:spPr>
        <a:xfrm>
          <a:off x="4037" y="2751687"/>
          <a:ext cx="1683940" cy="53886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Polar</a:t>
          </a:r>
        </a:p>
      </dsp:txBody>
      <dsp:txXfrm>
        <a:off x="4037" y="2751687"/>
        <a:ext cx="1683940" cy="538861"/>
      </dsp:txXfrm>
    </dsp:sp>
    <dsp:sp modelId="{ADEE4CB1-81F1-47CC-A645-BD909A8811BC}">
      <dsp:nvSpPr>
        <dsp:cNvPr id="0" name=""/>
        <dsp:cNvSpPr/>
      </dsp:nvSpPr>
      <dsp:spPr>
        <a:xfrm>
          <a:off x="2462590" y="2600132"/>
          <a:ext cx="841970" cy="841970"/>
        </a:xfrm>
        <a:prstGeom prst="arc">
          <a:avLst>
            <a:gd name="adj1" fmla="val 13200000"/>
            <a:gd name="adj2" fmla="val 192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E1058-D011-48AD-9938-4E11F7C80646}">
      <dsp:nvSpPr>
        <dsp:cNvPr id="0" name=""/>
        <dsp:cNvSpPr/>
      </dsp:nvSpPr>
      <dsp:spPr>
        <a:xfrm>
          <a:off x="2462590" y="2600132"/>
          <a:ext cx="841970" cy="841970"/>
        </a:xfrm>
        <a:prstGeom prst="arc">
          <a:avLst>
            <a:gd name="adj1" fmla="val 2400000"/>
            <a:gd name="adj2" fmla="val 84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EF623A-7CE8-4CC8-B191-CCFB5F7346A0}">
      <dsp:nvSpPr>
        <dsp:cNvPr id="0" name=""/>
        <dsp:cNvSpPr/>
      </dsp:nvSpPr>
      <dsp:spPr>
        <a:xfrm>
          <a:off x="2041605" y="2751687"/>
          <a:ext cx="1683940" cy="53886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Integer</a:t>
          </a:r>
        </a:p>
      </dsp:txBody>
      <dsp:txXfrm>
        <a:off x="2041605" y="2751687"/>
        <a:ext cx="1683940" cy="538861"/>
      </dsp:txXfrm>
    </dsp:sp>
    <dsp:sp modelId="{1962FBE8-9408-4504-8FC7-4D6A2B2321E1}">
      <dsp:nvSpPr>
        <dsp:cNvPr id="0" name=""/>
        <dsp:cNvSpPr/>
      </dsp:nvSpPr>
      <dsp:spPr>
        <a:xfrm>
          <a:off x="4500158" y="2600132"/>
          <a:ext cx="841970" cy="841970"/>
        </a:xfrm>
        <a:prstGeom prst="arc">
          <a:avLst>
            <a:gd name="adj1" fmla="val 13200000"/>
            <a:gd name="adj2" fmla="val 192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000CBB-E9E4-4915-96AA-0694F9363ECB}">
      <dsp:nvSpPr>
        <dsp:cNvPr id="0" name=""/>
        <dsp:cNvSpPr/>
      </dsp:nvSpPr>
      <dsp:spPr>
        <a:xfrm>
          <a:off x="4500158" y="2600132"/>
          <a:ext cx="841970" cy="841970"/>
        </a:xfrm>
        <a:prstGeom prst="arc">
          <a:avLst>
            <a:gd name="adj1" fmla="val 2400000"/>
            <a:gd name="adj2" fmla="val 84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95DDD-74FB-4995-A59C-E9A08FDFB1AD}">
      <dsp:nvSpPr>
        <dsp:cNvPr id="0" name=""/>
        <dsp:cNvSpPr/>
      </dsp:nvSpPr>
      <dsp:spPr>
        <a:xfrm>
          <a:off x="4079173" y="2751687"/>
          <a:ext cx="1683940" cy="53886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 POINT</a:t>
          </a:r>
        </a:p>
      </dsp:txBody>
      <dsp:txXfrm>
        <a:off x="4079173" y="2751687"/>
        <a:ext cx="1683940" cy="538861"/>
      </dsp:txXfrm>
    </dsp:sp>
    <dsp:sp modelId="{E05BED3D-D975-43A6-A60E-2E1DA7F1A320}">
      <dsp:nvSpPr>
        <dsp:cNvPr id="0" name=""/>
        <dsp:cNvSpPr/>
      </dsp:nvSpPr>
      <dsp:spPr>
        <a:xfrm>
          <a:off x="6537727" y="2600132"/>
          <a:ext cx="841970" cy="841970"/>
        </a:xfrm>
        <a:prstGeom prst="arc">
          <a:avLst>
            <a:gd name="adj1" fmla="val 13200000"/>
            <a:gd name="adj2" fmla="val 192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193A67-CA94-471A-BB8B-FA4764B17401}">
      <dsp:nvSpPr>
        <dsp:cNvPr id="0" name=""/>
        <dsp:cNvSpPr/>
      </dsp:nvSpPr>
      <dsp:spPr>
        <a:xfrm>
          <a:off x="6537727" y="2600132"/>
          <a:ext cx="841970" cy="841970"/>
        </a:xfrm>
        <a:prstGeom prst="arc">
          <a:avLst>
            <a:gd name="adj1" fmla="val 2400000"/>
            <a:gd name="adj2" fmla="val 8400000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C7DDFE-B0EB-4000-A45F-832640492910}">
      <dsp:nvSpPr>
        <dsp:cNvPr id="0" name=""/>
        <dsp:cNvSpPr/>
      </dsp:nvSpPr>
      <dsp:spPr>
        <a:xfrm>
          <a:off x="6116742" y="2751687"/>
          <a:ext cx="1683940" cy="53886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Float </a:t>
          </a:r>
        </a:p>
      </dsp:txBody>
      <dsp:txXfrm>
        <a:off x="6116742" y="2751687"/>
        <a:ext cx="1683940" cy="53886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52D68E-1C2C-4103-A59C-7DA891E1ADFA}">
      <dsp:nvSpPr>
        <dsp:cNvPr id="0" name=""/>
        <dsp:cNvSpPr/>
      </dsp:nvSpPr>
      <dsp:spPr>
        <a:xfrm>
          <a:off x="4596631" y="3388709"/>
          <a:ext cx="253434" cy="965745"/>
        </a:xfrm>
        <a:custGeom>
          <a:avLst/>
          <a:gdLst/>
          <a:ahLst/>
          <a:cxnLst/>
          <a:rect l="0" t="0" r="0" b="0"/>
          <a:pathLst>
            <a:path>
              <a:moveTo>
                <a:pt x="253434" y="0"/>
              </a:moveTo>
              <a:lnTo>
                <a:pt x="0" y="965745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AE0A0A-F6B4-4DB0-AD96-6F386C2DA17D}">
      <dsp:nvSpPr>
        <dsp:cNvPr id="0" name=""/>
        <dsp:cNvSpPr/>
      </dsp:nvSpPr>
      <dsp:spPr>
        <a:xfrm>
          <a:off x="5297403" y="2795239"/>
          <a:ext cx="91440" cy="163845"/>
        </a:xfrm>
        <a:custGeom>
          <a:avLst/>
          <a:gdLst/>
          <a:ahLst/>
          <a:cxnLst/>
          <a:rect l="0" t="0" r="0" b="0"/>
          <a:pathLst>
            <a:path>
              <a:moveTo>
                <a:pt x="99815" y="0"/>
              </a:moveTo>
              <a:lnTo>
                <a:pt x="45720" y="0"/>
              </a:lnTo>
              <a:lnTo>
                <a:pt x="45720" y="163845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5ACCF3-03B6-4DCC-B420-BB161EA7107A}">
      <dsp:nvSpPr>
        <dsp:cNvPr id="0" name=""/>
        <dsp:cNvSpPr/>
      </dsp:nvSpPr>
      <dsp:spPr>
        <a:xfrm>
          <a:off x="5397218" y="926263"/>
          <a:ext cx="3616475" cy="1060750"/>
        </a:xfrm>
        <a:custGeom>
          <a:avLst/>
          <a:gdLst/>
          <a:ahLst/>
          <a:cxnLst/>
          <a:rect l="0" t="0" r="0" b="0"/>
          <a:pathLst>
            <a:path>
              <a:moveTo>
                <a:pt x="3616475" y="0"/>
              </a:moveTo>
              <a:lnTo>
                <a:pt x="3616475" y="865829"/>
              </a:lnTo>
              <a:lnTo>
                <a:pt x="0" y="865829"/>
              </a:lnTo>
              <a:lnTo>
                <a:pt x="0" y="106075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963C78-7C7C-4075-87A6-7DEB24D49C03}">
      <dsp:nvSpPr>
        <dsp:cNvPr id="0" name=""/>
        <dsp:cNvSpPr/>
      </dsp:nvSpPr>
      <dsp:spPr>
        <a:xfrm>
          <a:off x="8623792" y="2577791"/>
          <a:ext cx="410771" cy="1265905"/>
        </a:xfrm>
        <a:custGeom>
          <a:avLst/>
          <a:gdLst/>
          <a:ahLst/>
          <a:cxnLst/>
          <a:rect l="0" t="0" r="0" b="0"/>
          <a:pathLst>
            <a:path>
              <a:moveTo>
                <a:pt x="410771" y="0"/>
              </a:moveTo>
              <a:lnTo>
                <a:pt x="0" y="1265905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527C9-971F-4C67-81D4-5D082B145C44}">
      <dsp:nvSpPr>
        <dsp:cNvPr id="0" name=""/>
        <dsp:cNvSpPr/>
      </dsp:nvSpPr>
      <dsp:spPr>
        <a:xfrm>
          <a:off x="9013694" y="926263"/>
          <a:ext cx="542715" cy="10607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829"/>
              </a:lnTo>
              <a:lnTo>
                <a:pt x="542715" y="865829"/>
              </a:lnTo>
              <a:lnTo>
                <a:pt x="542715" y="106075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3EB534-2BA9-4FE5-B1A6-5B20D46B54D1}">
      <dsp:nvSpPr>
        <dsp:cNvPr id="0" name=""/>
        <dsp:cNvSpPr/>
      </dsp:nvSpPr>
      <dsp:spPr>
        <a:xfrm>
          <a:off x="2112116" y="5621566"/>
          <a:ext cx="833413" cy="6146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4641"/>
              </a:lnTo>
              <a:lnTo>
                <a:pt x="833413" y="614641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CB67B8-3082-4511-A91E-571769D0D2EE}">
      <dsp:nvSpPr>
        <dsp:cNvPr id="0" name=""/>
        <dsp:cNvSpPr/>
      </dsp:nvSpPr>
      <dsp:spPr>
        <a:xfrm>
          <a:off x="2886339" y="4987667"/>
          <a:ext cx="206354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63544" y="45720"/>
              </a:lnTo>
              <a:lnTo>
                <a:pt x="2063544" y="123864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7826F6-0DF7-4D6E-8BF6-C96B55A85ECE}">
      <dsp:nvSpPr>
        <dsp:cNvPr id="0" name=""/>
        <dsp:cNvSpPr/>
      </dsp:nvSpPr>
      <dsp:spPr>
        <a:xfrm>
          <a:off x="2680187" y="4494858"/>
          <a:ext cx="206152" cy="2000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51"/>
              </a:lnTo>
              <a:lnTo>
                <a:pt x="206152" y="5151"/>
              </a:lnTo>
              <a:lnTo>
                <a:pt x="206152" y="200072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3B5C4B-03A6-419C-BBCA-746B15BD992E}">
      <dsp:nvSpPr>
        <dsp:cNvPr id="0" name=""/>
        <dsp:cNvSpPr/>
      </dsp:nvSpPr>
      <dsp:spPr>
        <a:xfrm>
          <a:off x="2445353" y="2961563"/>
          <a:ext cx="234833" cy="3446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764"/>
              </a:lnTo>
              <a:lnTo>
                <a:pt x="234833" y="149764"/>
              </a:lnTo>
              <a:lnTo>
                <a:pt x="234833" y="344685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3FEF57-7BB5-4C22-B0B5-84FD10AB252A}">
      <dsp:nvSpPr>
        <dsp:cNvPr id="0" name=""/>
        <dsp:cNvSpPr/>
      </dsp:nvSpPr>
      <dsp:spPr>
        <a:xfrm>
          <a:off x="2399633" y="2361020"/>
          <a:ext cx="91440" cy="320329"/>
        </a:xfrm>
        <a:custGeom>
          <a:avLst/>
          <a:gdLst/>
          <a:ahLst/>
          <a:cxnLst/>
          <a:rect l="0" t="0" r="0" b="0"/>
          <a:pathLst>
            <a:path>
              <a:moveTo>
                <a:pt x="86634" y="0"/>
              </a:moveTo>
              <a:lnTo>
                <a:pt x="86634" y="125408"/>
              </a:lnTo>
              <a:lnTo>
                <a:pt x="45720" y="125408"/>
              </a:lnTo>
              <a:lnTo>
                <a:pt x="45720" y="320329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AB7C71-BE08-4FBB-8BC0-BF6504DE9082}">
      <dsp:nvSpPr>
        <dsp:cNvPr id="0" name=""/>
        <dsp:cNvSpPr/>
      </dsp:nvSpPr>
      <dsp:spPr>
        <a:xfrm>
          <a:off x="2486268" y="926263"/>
          <a:ext cx="6527425" cy="1060750"/>
        </a:xfrm>
        <a:custGeom>
          <a:avLst/>
          <a:gdLst/>
          <a:ahLst/>
          <a:cxnLst/>
          <a:rect l="0" t="0" r="0" b="0"/>
          <a:pathLst>
            <a:path>
              <a:moveTo>
                <a:pt x="6527425" y="0"/>
              </a:moveTo>
              <a:lnTo>
                <a:pt x="6527425" y="865829"/>
              </a:lnTo>
              <a:lnTo>
                <a:pt x="0" y="865829"/>
              </a:lnTo>
              <a:lnTo>
                <a:pt x="0" y="106075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FE26D2-8133-45D0-88B3-BF5839D526EB}">
      <dsp:nvSpPr>
        <dsp:cNvPr id="0" name=""/>
        <dsp:cNvSpPr/>
      </dsp:nvSpPr>
      <dsp:spPr>
        <a:xfrm>
          <a:off x="6939051" y="4271933"/>
          <a:ext cx="91440" cy="349897"/>
        </a:xfrm>
        <a:custGeom>
          <a:avLst/>
          <a:gdLst/>
          <a:ahLst/>
          <a:cxnLst/>
          <a:rect l="0" t="0" r="0" b="0"/>
          <a:pathLst>
            <a:path>
              <a:moveTo>
                <a:pt x="53087" y="0"/>
              </a:moveTo>
              <a:lnTo>
                <a:pt x="45720" y="349897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589B36-8F54-458E-A8A6-0E29EB85C27E}">
      <dsp:nvSpPr>
        <dsp:cNvPr id="0" name=""/>
        <dsp:cNvSpPr/>
      </dsp:nvSpPr>
      <dsp:spPr>
        <a:xfrm>
          <a:off x="7551906" y="3373282"/>
          <a:ext cx="91440" cy="199738"/>
        </a:xfrm>
        <a:custGeom>
          <a:avLst/>
          <a:gdLst/>
          <a:ahLst/>
          <a:cxnLst/>
          <a:rect l="0" t="0" r="0" b="0"/>
          <a:pathLst>
            <a:path>
              <a:moveTo>
                <a:pt x="48504" y="0"/>
              </a:moveTo>
              <a:lnTo>
                <a:pt x="48504" y="4817"/>
              </a:lnTo>
              <a:lnTo>
                <a:pt x="45720" y="4817"/>
              </a:lnTo>
              <a:lnTo>
                <a:pt x="45720" y="199738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8163F8-9FDD-4C95-9EAF-AB28BC76B0C3}">
      <dsp:nvSpPr>
        <dsp:cNvPr id="0" name=""/>
        <dsp:cNvSpPr/>
      </dsp:nvSpPr>
      <dsp:spPr>
        <a:xfrm>
          <a:off x="7554690" y="2487088"/>
          <a:ext cx="91440" cy="149819"/>
        </a:xfrm>
        <a:custGeom>
          <a:avLst/>
          <a:gdLst/>
          <a:ahLst/>
          <a:cxnLst/>
          <a:rect l="0" t="0" r="0" b="0"/>
          <a:pathLst>
            <a:path>
              <a:moveTo>
                <a:pt x="60979" y="0"/>
              </a:moveTo>
              <a:lnTo>
                <a:pt x="45720" y="0"/>
              </a:lnTo>
              <a:lnTo>
                <a:pt x="45720" y="149819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2EB15D-4AA4-4FE8-A5B9-1EB78E565A1D}">
      <dsp:nvSpPr>
        <dsp:cNvPr id="0" name=""/>
        <dsp:cNvSpPr/>
      </dsp:nvSpPr>
      <dsp:spPr>
        <a:xfrm>
          <a:off x="7615670" y="926263"/>
          <a:ext cx="1398024" cy="1060750"/>
        </a:xfrm>
        <a:custGeom>
          <a:avLst/>
          <a:gdLst/>
          <a:ahLst/>
          <a:cxnLst/>
          <a:rect l="0" t="0" r="0" b="0"/>
          <a:pathLst>
            <a:path>
              <a:moveTo>
                <a:pt x="1398024" y="0"/>
              </a:moveTo>
              <a:lnTo>
                <a:pt x="1398024" y="865829"/>
              </a:lnTo>
              <a:lnTo>
                <a:pt x="0" y="865829"/>
              </a:lnTo>
              <a:lnTo>
                <a:pt x="0" y="106075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B2257C-C0E3-4685-A1E9-21CA93CE6CD5}">
      <dsp:nvSpPr>
        <dsp:cNvPr id="0" name=""/>
        <dsp:cNvSpPr/>
      </dsp:nvSpPr>
      <dsp:spPr>
        <a:xfrm>
          <a:off x="5519696" y="448811"/>
          <a:ext cx="34939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2672"/>
              </a:moveTo>
              <a:lnTo>
                <a:pt x="3493998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91F570-E693-4327-8CBA-4134B634CFD3}">
      <dsp:nvSpPr>
        <dsp:cNvPr id="0" name=""/>
        <dsp:cNvSpPr/>
      </dsp:nvSpPr>
      <dsp:spPr>
        <a:xfrm>
          <a:off x="1559304" y="951268"/>
          <a:ext cx="672935" cy="3379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7932"/>
              </a:lnTo>
              <a:lnTo>
                <a:pt x="672935" y="337932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E1E8F-944E-461A-84F7-F28EDC772995}">
      <dsp:nvSpPr>
        <dsp:cNvPr id="0" name=""/>
        <dsp:cNvSpPr/>
      </dsp:nvSpPr>
      <dsp:spPr>
        <a:xfrm>
          <a:off x="2035862" y="404664"/>
          <a:ext cx="3483834" cy="96820"/>
        </a:xfrm>
        <a:custGeom>
          <a:avLst/>
          <a:gdLst/>
          <a:ahLst/>
          <a:cxnLst/>
          <a:rect l="0" t="0" r="0" b="0"/>
          <a:pathLst>
            <a:path>
              <a:moveTo>
                <a:pt x="3483834" y="96820"/>
              </a:moveTo>
              <a:lnTo>
                <a:pt x="0" y="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6AA7B5-A16F-479E-8C3B-B5D47521B706}">
      <dsp:nvSpPr>
        <dsp:cNvPr id="0" name=""/>
        <dsp:cNvSpPr/>
      </dsp:nvSpPr>
      <dsp:spPr>
        <a:xfrm>
          <a:off x="4824543" y="116635"/>
          <a:ext cx="1390306" cy="38484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3000"/>
                <a:satMod val="150000"/>
              </a:schemeClr>
            </a:gs>
            <a:gs pos="25000">
              <a:schemeClr val="accent1">
                <a:hueOff val="0"/>
                <a:satOff val="0"/>
                <a:lumOff val="0"/>
                <a:alphaOff val="0"/>
                <a:tint val="96000"/>
                <a:shade val="80000"/>
                <a:satMod val="105000"/>
              </a:schemeClr>
            </a:gs>
            <a:gs pos="38000">
              <a:schemeClr val="accent1">
                <a:hueOff val="0"/>
                <a:satOff val="0"/>
                <a:lumOff val="0"/>
                <a:alphaOff val="0"/>
                <a:tint val="96000"/>
                <a:shade val="59000"/>
                <a:satMod val="120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57000"/>
                <a:satMod val="12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56000"/>
                <a:satMod val="145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shade val="63000"/>
                <a:satMod val="16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9555"/>
                <a:satMod val="155000"/>
              </a:schemeClr>
            </a:gs>
          </a:gsLst>
          <a:lin ang="5400000" scaled="1"/>
        </a:gradFill>
        <a:ln>
          <a:noFill/>
        </a:ln>
        <a:effectLst>
          <a:glow rad="70000">
            <a:schemeClr val="accent1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Num</a:t>
          </a:r>
          <a:endParaRPr lang="en-US" sz="3200" kern="1200" dirty="0"/>
        </a:p>
      </dsp:txBody>
      <dsp:txXfrm>
        <a:off x="4824543" y="116635"/>
        <a:ext cx="1390306" cy="384848"/>
      </dsp:txXfrm>
    </dsp:sp>
    <dsp:sp modelId="{57B987A2-5CAD-400A-8D91-8B9BD2523B6E}">
      <dsp:nvSpPr>
        <dsp:cNvPr id="0" name=""/>
        <dsp:cNvSpPr/>
      </dsp:nvSpPr>
      <dsp:spPr>
        <a:xfrm>
          <a:off x="1440164" y="404664"/>
          <a:ext cx="1191394" cy="54660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73000"/>
                <a:satMod val="150000"/>
              </a:schemeClr>
            </a:gs>
            <a:gs pos="25000">
              <a:schemeClr val="accent3">
                <a:hueOff val="0"/>
                <a:satOff val="0"/>
                <a:lumOff val="0"/>
                <a:alphaOff val="0"/>
                <a:tint val="96000"/>
                <a:shade val="80000"/>
                <a:satMod val="105000"/>
              </a:schemeClr>
            </a:gs>
            <a:gs pos="38000">
              <a:schemeClr val="accent3">
                <a:hueOff val="0"/>
                <a:satOff val="0"/>
                <a:lumOff val="0"/>
                <a:alphaOff val="0"/>
                <a:tint val="96000"/>
                <a:shade val="59000"/>
                <a:satMod val="120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57000"/>
                <a:satMod val="12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56000"/>
                <a:satMod val="145000"/>
              </a:schemeClr>
            </a:gs>
            <a:gs pos="88000">
              <a:schemeClr val="accent3">
                <a:hueOff val="0"/>
                <a:satOff val="0"/>
                <a:lumOff val="0"/>
                <a:alphaOff val="0"/>
                <a:shade val="63000"/>
                <a:satMod val="16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9555"/>
                <a:satMod val="155000"/>
              </a:schemeClr>
            </a:gs>
          </a:gsLst>
          <a:lin ang="5400000" scaled="1"/>
        </a:gradFill>
        <a:ln>
          <a:noFill/>
        </a:ln>
        <a:effectLst>
          <a:glow rad="70000">
            <a:schemeClr val="accent3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Nom==0</a:t>
          </a:r>
        </a:p>
      </dsp:txBody>
      <dsp:txXfrm>
        <a:off x="1440164" y="404664"/>
        <a:ext cx="1191394" cy="546604"/>
      </dsp:txXfrm>
    </dsp:sp>
    <dsp:sp modelId="{3846ACB2-0701-4138-ADD1-356CB09F13D8}">
      <dsp:nvSpPr>
        <dsp:cNvPr id="0" name=""/>
        <dsp:cNvSpPr/>
      </dsp:nvSpPr>
      <dsp:spPr>
        <a:xfrm>
          <a:off x="2232240" y="1052739"/>
          <a:ext cx="2202681" cy="472924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glow rad="70000">
            <a:schemeClr val="accent4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Lcd_data_write</a:t>
          </a:r>
          <a:r>
            <a:rPr lang="en-US" sz="1800" kern="1200" dirty="0"/>
            <a:t>(‘0’)</a:t>
          </a:r>
        </a:p>
      </dsp:txBody>
      <dsp:txXfrm>
        <a:off x="2232240" y="1052739"/>
        <a:ext cx="2202681" cy="472924"/>
      </dsp:txXfrm>
    </dsp:sp>
    <dsp:sp modelId="{B4E6AD57-1D3C-41AF-B477-E7E1773D1CF7}">
      <dsp:nvSpPr>
        <dsp:cNvPr id="0" name=""/>
        <dsp:cNvSpPr/>
      </dsp:nvSpPr>
      <dsp:spPr>
        <a:xfrm>
          <a:off x="8257001" y="494531"/>
          <a:ext cx="1513385" cy="43173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73000"/>
                <a:satMod val="150000"/>
              </a:schemeClr>
            </a:gs>
            <a:gs pos="25000">
              <a:schemeClr val="accent3">
                <a:hueOff val="0"/>
                <a:satOff val="0"/>
                <a:lumOff val="0"/>
                <a:alphaOff val="0"/>
                <a:tint val="96000"/>
                <a:shade val="80000"/>
                <a:satMod val="105000"/>
              </a:schemeClr>
            </a:gs>
            <a:gs pos="38000">
              <a:schemeClr val="accent3">
                <a:hueOff val="0"/>
                <a:satOff val="0"/>
                <a:lumOff val="0"/>
                <a:alphaOff val="0"/>
                <a:tint val="96000"/>
                <a:shade val="59000"/>
                <a:satMod val="120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57000"/>
                <a:satMod val="12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56000"/>
                <a:satMod val="145000"/>
              </a:schemeClr>
            </a:gs>
            <a:gs pos="88000">
              <a:schemeClr val="accent3">
                <a:hueOff val="0"/>
                <a:satOff val="0"/>
                <a:lumOff val="0"/>
                <a:alphaOff val="0"/>
                <a:shade val="63000"/>
                <a:satMod val="16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9555"/>
                <a:satMod val="155000"/>
              </a:schemeClr>
            </a:gs>
          </a:gsLst>
          <a:lin ang="5400000" scaled="1"/>
        </a:gradFill>
        <a:ln>
          <a:noFill/>
        </a:ln>
        <a:effectLst>
          <a:glow rad="70000">
            <a:schemeClr val="accent3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Num</a:t>
          </a:r>
          <a:r>
            <a:rPr lang="en-US" sz="2000" kern="1200" dirty="0"/>
            <a:t>!=0</a:t>
          </a:r>
        </a:p>
      </dsp:txBody>
      <dsp:txXfrm>
        <a:off x="8257001" y="494531"/>
        <a:ext cx="1513385" cy="431731"/>
      </dsp:txXfrm>
    </dsp:sp>
    <dsp:sp modelId="{11C3DA27-5FC1-4E71-B194-9F3019EC446E}">
      <dsp:nvSpPr>
        <dsp:cNvPr id="0" name=""/>
        <dsp:cNvSpPr/>
      </dsp:nvSpPr>
      <dsp:spPr>
        <a:xfrm>
          <a:off x="6749079" y="1987013"/>
          <a:ext cx="1733181" cy="500074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>
          <a:noFill/>
        </a:ln>
        <a:effectLst>
          <a:glow rad="70000">
            <a:schemeClr val="accent4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If (</a:t>
          </a:r>
          <a:r>
            <a:rPr lang="en-US" sz="2400" kern="1200" dirty="0" err="1">
              <a:solidFill>
                <a:schemeClr val="tx1"/>
              </a:solidFill>
            </a:rPr>
            <a:t>Num</a:t>
          </a:r>
          <a:r>
            <a:rPr lang="en-US" sz="2400" kern="1200" dirty="0">
              <a:solidFill>
                <a:schemeClr val="tx1"/>
              </a:solidFill>
            </a:rPr>
            <a:t>&lt;0)</a:t>
          </a:r>
        </a:p>
      </dsp:txBody>
      <dsp:txXfrm>
        <a:off x="6749079" y="1987013"/>
        <a:ext cx="1733181" cy="500074"/>
      </dsp:txXfrm>
    </dsp:sp>
    <dsp:sp modelId="{EA169706-36E8-4ED4-BFFD-03CD49400994}">
      <dsp:nvSpPr>
        <dsp:cNvPr id="0" name=""/>
        <dsp:cNvSpPr/>
      </dsp:nvSpPr>
      <dsp:spPr>
        <a:xfrm>
          <a:off x="7056775" y="2636908"/>
          <a:ext cx="1087269" cy="736374"/>
        </a:xfrm>
        <a:prstGeom prst="rect">
          <a:avLst/>
        </a:prstGeom>
        <a:solidFill>
          <a:srgbClr val="92D050"/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{</a:t>
          </a:r>
          <a:r>
            <a:rPr lang="en-US" sz="2000" kern="1200" dirty="0" err="1"/>
            <a:t>Num</a:t>
          </a:r>
          <a:r>
            <a:rPr lang="en-US" sz="2000" kern="1200" dirty="0"/>
            <a:t>*=-1      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polar=1}</a:t>
          </a:r>
        </a:p>
      </dsp:txBody>
      <dsp:txXfrm>
        <a:off x="7056775" y="2636908"/>
        <a:ext cx="1087269" cy="736374"/>
      </dsp:txXfrm>
    </dsp:sp>
    <dsp:sp modelId="{E4D2912B-B158-455A-8A43-8F52E3BD0746}">
      <dsp:nvSpPr>
        <dsp:cNvPr id="0" name=""/>
        <dsp:cNvSpPr/>
      </dsp:nvSpPr>
      <dsp:spPr>
        <a:xfrm>
          <a:off x="6840766" y="3573021"/>
          <a:ext cx="1513719" cy="698912"/>
        </a:xfrm>
        <a:prstGeom prst="rect">
          <a:avLst/>
        </a:prstGeom>
        <a:solidFill>
          <a:srgbClr val="92D050"/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if (polar==1)</a:t>
          </a:r>
        </a:p>
      </dsp:txBody>
      <dsp:txXfrm>
        <a:off x="6840766" y="3573021"/>
        <a:ext cx="1513719" cy="698912"/>
      </dsp:txXfrm>
    </dsp:sp>
    <dsp:sp modelId="{BDCAA029-9B6C-4A7F-A6D7-95832252E2E4}">
      <dsp:nvSpPr>
        <dsp:cNvPr id="0" name=""/>
        <dsp:cNvSpPr/>
      </dsp:nvSpPr>
      <dsp:spPr>
        <a:xfrm>
          <a:off x="6984771" y="4365105"/>
          <a:ext cx="1329453" cy="513449"/>
        </a:xfrm>
        <a:prstGeom prst="rect">
          <a:avLst/>
        </a:prstGeom>
        <a:solidFill>
          <a:srgbClr val="92D050"/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{N[</a:t>
          </a:r>
          <a:r>
            <a:rPr lang="en-US" sz="1600" kern="1200" dirty="0" err="1"/>
            <a:t>i</a:t>
          </a:r>
          <a:r>
            <a:rPr lang="en-US" sz="1600" kern="1200" dirty="0"/>
            <a:t>]=45;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err="1"/>
            <a:t>i</a:t>
          </a:r>
          <a:r>
            <a:rPr lang="en-US" sz="1600" kern="1200"/>
            <a:t>++;}</a:t>
          </a:r>
          <a:endParaRPr lang="en-US" sz="1600" kern="1200" dirty="0"/>
        </a:p>
      </dsp:txBody>
      <dsp:txXfrm>
        <a:off x="6984771" y="4365105"/>
        <a:ext cx="1329453" cy="513449"/>
      </dsp:txXfrm>
    </dsp:sp>
    <dsp:sp modelId="{38F1ADAE-A2F7-4BB9-AE21-88E2224BAA42}">
      <dsp:nvSpPr>
        <dsp:cNvPr id="0" name=""/>
        <dsp:cNvSpPr/>
      </dsp:nvSpPr>
      <dsp:spPr>
        <a:xfrm>
          <a:off x="1749847" y="1987013"/>
          <a:ext cx="1472841" cy="374006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>
          <a:noFill/>
        </a:ln>
        <a:effectLst>
          <a:glow rad="70000">
            <a:schemeClr val="accent4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{if (</a:t>
          </a:r>
          <a:r>
            <a:rPr lang="en-US" sz="1600" kern="1200" dirty="0" err="1">
              <a:solidFill>
                <a:schemeClr val="tx1"/>
              </a:solidFill>
            </a:rPr>
            <a:t>L_Num</a:t>
          </a:r>
          <a:r>
            <a:rPr lang="en-US" sz="1600" kern="1200" dirty="0">
              <a:solidFill>
                <a:schemeClr val="tx1"/>
              </a:solidFill>
            </a:rPr>
            <a:t>&gt;0){</a:t>
          </a:r>
        </a:p>
      </dsp:txBody>
      <dsp:txXfrm>
        <a:off x="1749847" y="1987013"/>
        <a:ext cx="1472841" cy="374006"/>
      </dsp:txXfrm>
    </dsp:sp>
    <dsp:sp modelId="{C5B450C6-7797-4069-954F-90ED442F8191}">
      <dsp:nvSpPr>
        <dsp:cNvPr id="0" name=""/>
        <dsp:cNvSpPr/>
      </dsp:nvSpPr>
      <dsp:spPr>
        <a:xfrm>
          <a:off x="1680409" y="2681350"/>
          <a:ext cx="1529888" cy="280212"/>
        </a:xfrm>
        <a:prstGeom prst="rect">
          <a:avLst/>
        </a:prstGeom>
        <a:solidFill>
          <a:schemeClr val="bg1">
            <a:lumMod val="50000"/>
          </a:schemeClr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while(L&lt;=4)</a:t>
          </a:r>
          <a:endParaRPr lang="en-US" sz="1600" kern="1200" dirty="0"/>
        </a:p>
      </dsp:txBody>
      <dsp:txXfrm>
        <a:off x="1680409" y="2681350"/>
        <a:ext cx="1529888" cy="280212"/>
      </dsp:txXfrm>
    </dsp:sp>
    <dsp:sp modelId="{3870DE70-8CEA-4DEA-9519-1161E33973E0}">
      <dsp:nvSpPr>
        <dsp:cNvPr id="0" name=""/>
        <dsp:cNvSpPr/>
      </dsp:nvSpPr>
      <dsp:spPr>
        <a:xfrm>
          <a:off x="1540697" y="3306248"/>
          <a:ext cx="2278979" cy="1188609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{ L_Num*=10; N_L[L+5]=48; N_L[L]=((int)L_Num)+48; L_Num=L_Num-N_L[L]+48; L++; }</a:t>
          </a:r>
          <a:endParaRPr lang="en-US" sz="1600" kern="1200" dirty="0"/>
        </a:p>
      </dsp:txBody>
      <dsp:txXfrm>
        <a:off x="1540697" y="3306248"/>
        <a:ext cx="2278979" cy="1188609"/>
      </dsp:txXfrm>
    </dsp:sp>
    <dsp:sp modelId="{968ADB38-6BD6-4FBB-A223-A331FBEDC536}">
      <dsp:nvSpPr>
        <dsp:cNvPr id="0" name=""/>
        <dsp:cNvSpPr/>
      </dsp:nvSpPr>
      <dsp:spPr>
        <a:xfrm>
          <a:off x="1958144" y="4694930"/>
          <a:ext cx="1856390" cy="338457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for (L--;L&gt;=0;L--)</a:t>
          </a:r>
        </a:p>
      </dsp:txBody>
      <dsp:txXfrm>
        <a:off x="1958144" y="4694930"/>
        <a:ext cx="1856390" cy="338457"/>
      </dsp:txXfrm>
    </dsp:sp>
    <dsp:sp modelId="{708C8C11-3D50-4DA3-8626-0FFB47F7535F}">
      <dsp:nvSpPr>
        <dsp:cNvPr id="0" name=""/>
        <dsp:cNvSpPr/>
      </dsp:nvSpPr>
      <dsp:spPr>
        <a:xfrm>
          <a:off x="1402675" y="5111532"/>
          <a:ext cx="7094418" cy="510033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if(N_L[L]!=48||N_L[L+1]!=48||N_L[L+2]!=48||N_L[L+3]!=48||N_L[L+4]!=48)</a:t>
          </a:r>
          <a:endParaRPr lang="en-US" sz="1600" kern="1200" dirty="0"/>
        </a:p>
      </dsp:txBody>
      <dsp:txXfrm>
        <a:off x="1402675" y="5111532"/>
        <a:ext cx="7094418" cy="510033"/>
      </dsp:txXfrm>
    </dsp:sp>
    <dsp:sp modelId="{0CE0A13A-5104-4FA6-96A4-C814F0DEF85F}">
      <dsp:nvSpPr>
        <dsp:cNvPr id="0" name=""/>
        <dsp:cNvSpPr/>
      </dsp:nvSpPr>
      <dsp:spPr>
        <a:xfrm>
          <a:off x="2945530" y="5733256"/>
          <a:ext cx="2018935" cy="1005903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{ N[i]=N_L[L]; i++; }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} N[i]=46;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i++; }</a:t>
          </a:r>
          <a:endParaRPr lang="en-US" sz="1600" kern="1200" dirty="0"/>
        </a:p>
      </dsp:txBody>
      <dsp:txXfrm>
        <a:off x="2945530" y="5733256"/>
        <a:ext cx="2018935" cy="1005903"/>
      </dsp:txXfrm>
    </dsp:sp>
    <dsp:sp modelId="{1035350F-2E99-4D52-9E65-CA4BB00D2CB6}">
      <dsp:nvSpPr>
        <dsp:cNvPr id="0" name=""/>
        <dsp:cNvSpPr/>
      </dsp:nvSpPr>
      <dsp:spPr>
        <a:xfrm>
          <a:off x="8904102" y="1987013"/>
          <a:ext cx="1304615" cy="590777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>
          <a:noFill/>
        </a:ln>
        <a:effectLst>
          <a:glow rad="70000">
            <a:schemeClr val="accent4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 err="1">
              <a:solidFill>
                <a:schemeClr val="tx1"/>
              </a:solidFill>
            </a:rPr>
            <a:t>i</a:t>
          </a:r>
          <a:r>
            <a:rPr lang="en-US" sz="1600" b="1" kern="1200" dirty="0">
              <a:solidFill>
                <a:schemeClr val="tx1"/>
              </a:solidFill>
            </a:rPr>
            <a:t>--;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while(</a:t>
          </a:r>
          <a:r>
            <a:rPr lang="en-US" sz="1600" b="1" kern="1200" dirty="0" err="1">
              <a:solidFill>
                <a:schemeClr val="tx1"/>
              </a:solidFill>
            </a:rPr>
            <a:t>i</a:t>
          </a:r>
          <a:r>
            <a:rPr lang="en-US" sz="1600" b="1" kern="1200" dirty="0">
              <a:solidFill>
                <a:schemeClr val="tx1"/>
              </a:solidFill>
            </a:rPr>
            <a:t>&gt;=0)</a:t>
          </a:r>
        </a:p>
      </dsp:txBody>
      <dsp:txXfrm>
        <a:off x="8904102" y="1987013"/>
        <a:ext cx="1304615" cy="590777"/>
      </dsp:txXfrm>
    </dsp:sp>
    <dsp:sp modelId="{4CFD8409-345F-48A2-8583-D12C0958348F}">
      <dsp:nvSpPr>
        <dsp:cNvPr id="0" name=""/>
        <dsp:cNvSpPr/>
      </dsp:nvSpPr>
      <dsp:spPr>
        <a:xfrm>
          <a:off x="8623792" y="3377181"/>
          <a:ext cx="1558198" cy="933031"/>
        </a:xfrm>
        <a:prstGeom prst="rect">
          <a:avLst/>
        </a:prstGeom>
        <a:solidFill>
          <a:srgbClr val="C00000"/>
        </a:soli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lcd_data_write</a:t>
          </a:r>
          <a:r>
            <a:rPr lang="en-US" sz="1600" kern="1200" dirty="0"/>
            <a:t>(N[</a:t>
          </a:r>
          <a:r>
            <a:rPr lang="en-US" sz="1600" kern="1200" dirty="0" err="1"/>
            <a:t>i</a:t>
          </a:r>
          <a:r>
            <a:rPr lang="en-US" sz="1600" kern="1200" dirty="0"/>
            <a:t>]);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 </a:t>
          </a:r>
          <a:r>
            <a:rPr lang="en-US" sz="1600" kern="1200" dirty="0" err="1"/>
            <a:t>i</a:t>
          </a:r>
          <a:r>
            <a:rPr lang="en-US" sz="1600" kern="1200" dirty="0"/>
            <a:t>--;}}</a:t>
          </a:r>
        </a:p>
      </dsp:txBody>
      <dsp:txXfrm>
        <a:off x="8623792" y="3377181"/>
        <a:ext cx="1558198" cy="933031"/>
      </dsp:txXfrm>
    </dsp:sp>
    <dsp:sp modelId="{1A8064B0-5F4B-4D51-B665-F198B09B709F}">
      <dsp:nvSpPr>
        <dsp:cNvPr id="0" name=""/>
        <dsp:cNvSpPr/>
      </dsp:nvSpPr>
      <dsp:spPr>
        <a:xfrm>
          <a:off x="4362476" y="1987013"/>
          <a:ext cx="2069485" cy="808225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>
          <a:noFill/>
        </a:ln>
        <a:effectLst>
          <a:glow rad="70000">
            <a:schemeClr val="accent4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>
              <a:solidFill>
                <a:schemeClr val="tx1"/>
              </a:solidFill>
            </a:rPr>
            <a:t>H_Num</a:t>
          </a:r>
          <a:r>
            <a:rPr lang="en-US" sz="2000" kern="1200" dirty="0">
              <a:solidFill>
                <a:schemeClr val="tx1"/>
              </a:solidFill>
            </a:rPr>
            <a:t>=(</a:t>
          </a:r>
          <a:r>
            <a:rPr lang="en-US" sz="2000" kern="1200" dirty="0" err="1">
              <a:solidFill>
                <a:schemeClr val="tx1"/>
              </a:solidFill>
            </a:rPr>
            <a:t>int</a:t>
          </a:r>
          <a:r>
            <a:rPr lang="en-US" sz="2000" kern="1200" dirty="0">
              <a:solidFill>
                <a:schemeClr val="tx1"/>
              </a:solidFill>
            </a:rPr>
            <a:t>)</a:t>
          </a:r>
          <a:r>
            <a:rPr lang="en-US" sz="2000" kern="1200" dirty="0" err="1">
              <a:solidFill>
                <a:schemeClr val="tx1"/>
              </a:solidFill>
            </a:rPr>
            <a:t>num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362476" y="1987013"/>
        <a:ext cx="2069485" cy="808225"/>
      </dsp:txXfrm>
    </dsp:sp>
    <dsp:sp modelId="{1ECC07CF-A0A5-44C6-A2D9-56D2B8E9A2AC}">
      <dsp:nvSpPr>
        <dsp:cNvPr id="0" name=""/>
        <dsp:cNvSpPr/>
      </dsp:nvSpPr>
      <dsp:spPr>
        <a:xfrm>
          <a:off x="4726801" y="2959084"/>
          <a:ext cx="1232643" cy="42962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73000"/>
                <a:satMod val="150000"/>
              </a:schemeClr>
            </a:gs>
            <a:gs pos="25000">
              <a:schemeClr val="accent5">
                <a:hueOff val="0"/>
                <a:satOff val="0"/>
                <a:lumOff val="0"/>
                <a:alphaOff val="0"/>
                <a:tint val="96000"/>
                <a:shade val="80000"/>
                <a:satMod val="105000"/>
              </a:schemeClr>
            </a:gs>
            <a:gs pos="38000">
              <a:schemeClr val="accent5">
                <a:hueOff val="0"/>
                <a:satOff val="0"/>
                <a:lumOff val="0"/>
                <a:alphaOff val="0"/>
                <a:tint val="96000"/>
                <a:shade val="59000"/>
                <a:satMod val="120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57000"/>
                <a:satMod val="12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56000"/>
                <a:satMod val="145000"/>
              </a:schemeClr>
            </a:gs>
            <a:gs pos="88000">
              <a:schemeClr val="accent5">
                <a:hueOff val="0"/>
                <a:satOff val="0"/>
                <a:lumOff val="0"/>
                <a:alphaOff val="0"/>
                <a:shade val="63000"/>
                <a:satMod val="16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9555"/>
                <a:satMod val="155000"/>
              </a:schemeClr>
            </a:gs>
          </a:gsLst>
          <a:lin ang="5400000" scaled="1"/>
        </a:gra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H_Num</a:t>
          </a:r>
          <a:r>
            <a:rPr lang="en-US" sz="2000" kern="1200" dirty="0"/>
            <a:t>!=0</a:t>
          </a:r>
        </a:p>
      </dsp:txBody>
      <dsp:txXfrm>
        <a:off x="4726801" y="2959084"/>
        <a:ext cx="1232643" cy="429624"/>
      </dsp:txXfrm>
    </dsp:sp>
    <dsp:sp modelId="{9DB18E2A-DA46-4D43-8627-8EBE4EFECF83}">
      <dsp:nvSpPr>
        <dsp:cNvPr id="0" name=""/>
        <dsp:cNvSpPr/>
      </dsp:nvSpPr>
      <dsp:spPr>
        <a:xfrm>
          <a:off x="4596631" y="3861717"/>
          <a:ext cx="2030853" cy="98547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73000"/>
                <a:satMod val="150000"/>
              </a:schemeClr>
            </a:gs>
            <a:gs pos="25000">
              <a:schemeClr val="accent5">
                <a:hueOff val="0"/>
                <a:satOff val="0"/>
                <a:lumOff val="0"/>
                <a:alphaOff val="0"/>
                <a:tint val="96000"/>
                <a:shade val="80000"/>
                <a:satMod val="105000"/>
              </a:schemeClr>
            </a:gs>
            <a:gs pos="38000">
              <a:schemeClr val="accent5">
                <a:hueOff val="0"/>
                <a:satOff val="0"/>
                <a:lumOff val="0"/>
                <a:alphaOff val="0"/>
                <a:tint val="96000"/>
                <a:shade val="59000"/>
                <a:satMod val="120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57000"/>
                <a:satMod val="12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56000"/>
                <a:satMod val="145000"/>
              </a:schemeClr>
            </a:gs>
            <a:gs pos="88000">
              <a:schemeClr val="accent5">
                <a:hueOff val="0"/>
                <a:satOff val="0"/>
                <a:lumOff val="0"/>
                <a:alphaOff val="0"/>
                <a:shade val="63000"/>
                <a:satMod val="16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9555"/>
                <a:satMod val="155000"/>
              </a:schemeClr>
            </a:gs>
          </a:gsLst>
          <a:lin ang="5400000" scaled="1"/>
        </a:gradFill>
        <a:ln>
          <a:noFill/>
        </a:ln>
        <a:effectLst>
          <a:glow rad="70000">
            <a:schemeClr val="accent5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N[</a:t>
          </a:r>
          <a:r>
            <a:rPr lang="en-US" sz="1600" kern="1200" dirty="0" err="1"/>
            <a:t>i</a:t>
          </a:r>
          <a:r>
            <a:rPr lang="en-US" sz="1600" kern="1200" dirty="0"/>
            <a:t>]=(H_Num%10)+48;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H_Num</a:t>
          </a:r>
          <a:r>
            <a:rPr lang="en-US" sz="1600" kern="1200" dirty="0"/>
            <a:t>/=10;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i</a:t>
          </a:r>
          <a:r>
            <a:rPr lang="en-US" sz="1600" kern="1200" dirty="0"/>
            <a:t>++;</a:t>
          </a:r>
        </a:p>
      </dsp:txBody>
      <dsp:txXfrm>
        <a:off x="4596631" y="3861717"/>
        <a:ext cx="2030853" cy="985474"/>
      </dsp:txXfrm>
    </dsp:sp>
    <dsp:sp modelId="{27D14A3A-C171-4D49-AA9B-04CC35E08234}">
      <dsp:nvSpPr>
        <dsp:cNvPr id="0" name=""/>
        <dsp:cNvSpPr/>
      </dsp:nvSpPr>
      <dsp:spPr>
        <a:xfrm>
          <a:off x="8352921" y="5805265"/>
          <a:ext cx="1856390" cy="928195"/>
        </a:xfrm>
        <a:prstGeom prst="rect">
          <a:avLst/>
        </a:prstGeom>
        <a:solidFill>
          <a:schemeClr val="bg1"/>
        </a:solidFill>
        <a:ln>
          <a:noFill/>
        </a:ln>
        <a:effectLst>
          <a:glow rad="70000">
            <a:schemeClr val="accent1">
              <a:hueOff val="0"/>
              <a:satOff val="0"/>
              <a:lumOff val="0"/>
              <a:alphaOff val="0"/>
              <a:tint val="30000"/>
              <a:shade val="95000"/>
              <a:satMod val="300000"/>
              <a:alpha val="50000"/>
            </a:schemeClr>
          </a:glo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700" kern="1200" dirty="0">
              <a:solidFill>
                <a:schemeClr val="bg2">
                  <a:lumMod val="25000"/>
                </a:schemeClr>
              </a:solidFill>
            </a:rPr>
            <a:t>=-</a:t>
          </a:r>
          <a:r>
            <a:rPr lang="en-US" sz="5700" b="1" i="0" kern="1200" dirty="0">
              <a:solidFill>
                <a:schemeClr val="bg2">
                  <a:lumMod val="25000"/>
                </a:schemeClr>
              </a:solidFill>
            </a:rPr>
            <a:t>3.6</a:t>
          </a:r>
          <a:endParaRPr lang="en-US" sz="5700" b="1" i="0" kern="1200" dirty="0"/>
        </a:p>
      </dsp:txBody>
      <dsp:txXfrm>
        <a:off x="8352921" y="5805265"/>
        <a:ext cx="1856390" cy="9281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41D2B-A4F6-402C-B7D9-5EA1BCF3B9CB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D6FD29-B90E-419F-9A13-009B8D3C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65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D6FD29-B90E-419F-9A13-009B8D3CDD2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2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مستطيل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رابط مستقيم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عنوان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25" name="عنوان فرعي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ar-SA"/>
              <a:t>انقر لتحرير نمط العنوان الثانوي الرئيسي</a:t>
            </a:r>
            <a:endParaRPr kumimoji="0" lang="en-US"/>
          </a:p>
        </p:txBody>
      </p:sp>
      <p:sp>
        <p:nvSpPr>
          <p:cNvPr id="31" name="عنصر نائب للتاريخ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18" name="عنصر نائب للتذييل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ar-SA"/>
          </a:p>
        </p:txBody>
      </p:sp>
      <p:sp>
        <p:nvSpPr>
          <p:cNvPr id="29" name="عنصر نائب لرقم الشريحة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ar-SA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ar-SA"/>
              <a:t>انقر لتحرير أنماط النص الرئيسي</a:t>
            </a:r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ar-SA"/>
              <a:t>انقر لتحرير أنماط النص الرئيسي</a:t>
            </a:r>
          </a:p>
        </p:txBody>
      </p:sp>
      <p:sp>
        <p:nvSpPr>
          <p:cNvPr id="5" name="عنصر نائب للمحتوى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ar-SA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ar-SA"/>
              <a:t>انقر لتحرير أنماط النص الرئيسي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ar-SA"/>
              <a:t>انقر لتحرير أنماط النص الرئيسي</a:t>
            </a:r>
          </a:p>
          <a:p>
            <a:pPr lvl="1" eaLnBrk="1" latinLnBrk="0" hangingPunct="1"/>
            <a:r>
              <a:rPr lang="ar-SA"/>
              <a:t>المستوى الثاني</a:t>
            </a:r>
          </a:p>
          <a:p>
            <a:pPr lvl="2" eaLnBrk="1" latinLnBrk="0" hangingPunct="1"/>
            <a:r>
              <a:rPr lang="ar-SA"/>
              <a:t>المستوى الثالث</a:t>
            </a:r>
          </a:p>
          <a:p>
            <a:pPr lvl="3" eaLnBrk="1" latinLnBrk="0" hangingPunct="1"/>
            <a:r>
              <a:rPr lang="ar-SA"/>
              <a:t>المستوى الرابع</a:t>
            </a:r>
          </a:p>
          <a:p>
            <a:pPr lvl="4" eaLnBrk="1" latinLnBrk="0" hangingPunct="1"/>
            <a:r>
              <a:rPr lang="ar-SA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ذو تسمية توضيحية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مستطيل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مستطيل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ar-SA"/>
              <a:t>انقر لتحرير نمط العنوان الرئيسي</a:t>
            </a:r>
            <a:endParaRPr kumimoji="0" lang="en-US" dirty="0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ar-SA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  <p:sp>
        <p:nvSpPr>
          <p:cNvPr id="10" name="عنصر نائب للصورة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ar-SA"/>
              <a:t>انقر فوق الأيقونة لإضافة صورة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مستطيل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عنصر نائب للعنوان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/>
          <a:p>
            <a:r>
              <a:rPr kumimoji="0" lang="ar-SA"/>
              <a:t>انقر لتحرير نمط العنوان الرئيسي</a:t>
            </a:r>
            <a:endParaRPr kumimoji="0" lang="en-US"/>
          </a:p>
        </p:txBody>
      </p:sp>
      <p:sp>
        <p:nvSpPr>
          <p:cNvPr id="31" name="عنصر نائب للنص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ar-SA"/>
              <a:t>انقر لتحرير أنماط النص الرئيسي</a:t>
            </a:r>
          </a:p>
          <a:p>
            <a:pPr lvl="1" eaLnBrk="1" latinLnBrk="0" hangingPunct="1"/>
            <a:r>
              <a:rPr kumimoji="0" lang="ar-SA"/>
              <a:t>المستوى الثاني</a:t>
            </a:r>
          </a:p>
          <a:p>
            <a:pPr lvl="2" eaLnBrk="1" latinLnBrk="0" hangingPunct="1"/>
            <a:r>
              <a:rPr kumimoji="0" lang="ar-SA"/>
              <a:t>المستوى الثالث</a:t>
            </a:r>
          </a:p>
          <a:p>
            <a:pPr lvl="3" eaLnBrk="1" latinLnBrk="0" hangingPunct="1"/>
            <a:r>
              <a:rPr kumimoji="0" lang="ar-SA"/>
              <a:t>المستوى الرابع</a:t>
            </a:r>
          </a:p>
          <a:p>
            <a:pPr lvl="4" eaLnBrk="1" latinLnBrk="0" hangingPunct="1"/>
            <a:r>
              <a:rPr kumimoji="0" lang="ar-SA"/>
              <a:t>المستوى الخامس</a:t>
            </a:r>
            <a:endParaRPr kumimoji="0" lang="en-US"/>
          </a:p>
        </p:txBody>
      </p:sp>
      <p:sp>
        <p:nvSpPr>
          <p:cNvPr id="27" name="عنصر نائب للتاريخ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1B8ABB09-4A1D-463E-8065-109CC2B7EFAA}" type="datetimeFigureOut">
              <a:rPr lang="ar-SA" smtClean="0"/>
              <a:t>17/10/1440</a:t>
            </a:fld>
            <a:endParaRPr lang="ar-SA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ar-SA"/>
          </a:p>
        </p:txBody>
      </p:sp>
      <p:sp>
        <p:nvSpPr>
          <p:cNvPr id="16" name="عنصر نائب لرقم الشريحة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0B34F065-1154-456A-91E3-76DE8E75E17B}" type="slidenum">
              <a:rPr lang="ar-SA" smtClean="0"/>
              <a:t>‹#›</a:t>
            </a:fld>
            <a:endParaRPr lang="ar-S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jpe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jpeg"/><Relationship Id="rId12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6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5.jpe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2051720" y="2780928"/>
            <a:ext cx="7239000" cy="1143000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calculator</a:t>
            </a:r>
          </a:p>
        </p:txBody>
      </p:sp>
      <p:graphicFrame>
        <p:nvGraphicFramePr>
          <p:cNvPr id="5" name="عنصر نائب للمحتوى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3272290"/>
              </p:ext>
            </p:extLst>
          </p:nvPr>
        </p:nvGraphicFramePr>
        <p:xfrm>
          <a:off x="-108520" y="-65468"/>
          <a:ext cx="4058072" cy="6923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535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عنصر نائب للمحتوى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9818329"/>
              </p:ext>
            </p:extLst>
          </p:nvPr>
        </p:nvGraphicFramePr>
        <p:xfrm>
          <a:off x="-1188640" y="0"/>
          <a:ext cx="12529392" cy="724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620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800000">
            <a:off x="395536" y="836712"/>
            <a:ext cx="8496945" cy="5576345"/>
          </a:xfrm>
        </p:spPr>
      </p:pic>
      <p:sp>
        <p:nvSpPr>
          <p:cNvPr id="5" name="مستطيل 4"/>
          <p:cNvSpPr/>
          <p:nvPr/>
        </p:nvSpPr>
        <p:spPr>
          <a:xfrm>
            <a:off x="3707904" y="116632"/>
            <a:ext cx="18002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800" b="1" cap="all" dirty="0">
                <a:ln w="500">
                  <a:solidFill>
                    <a:srgbClr val="B13F9A">
                      <a:shade val="20000"/>
                      <a:satMod val="120000"/>
                    </a:srgbClr>
                  </a:solidFill>
                </a:ln>
                <a:gradFill>
                  <a:gsLst>
                    <a:gs pos="0">
                      <a:srgbClr val="F9B639">
                        <a:tint val="13000"/>
                      </a:srgbClr>
                    </a:gs>
                    <a:gs pos="10000">
                      <a:srgbClr val="F9B639">
                        <a:tint val="20000"/>
                      </a:srgbClr>
                    </a:gs>
                    <a:gs pos="49000">
                      <a:srgbClr val="F9B639">
                        <a:tint val="70000"/>
                      </a:srgbClr>
                    </a:gs>
                    <a:gs pos="50000">
                      <a:srgbClr val="F9B639">
                        <a:tint val="97000"/>
                      </a:srgbClr>
                    </a:gs>
                    <a:gs pos="100000">
                      <a:srgbClr val="F9B639">
                        <a:tint val="20000"/>
                      </a:srgbClr>
                    </a:gs>
                  </a:gsLst>
                  <a:lin ang="5400000" scaled="1"/>
                </a:gradFill>
                <a:ea typeface="+mj-ea"/>
                <a:cs typeface="+mj-cs"/>
              </a:rPr>
              <a:t>VEDIO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54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عنصر نائب للمحتوى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9516048"/>
              </p:ext>
            </p:extLst>
          </p:nvPr>
        </p:nvGraphicFramePr>
        <p:xfrm>
          <a:off x="0" y="476672"/>
          <a:ext cx="11955016" cy="6142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Image result for lcd 16x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7" t="25037" r="7135" b="24141"/>
          <a:stretch/>
        </p:blipFill>
        <p:spPr bwMode="auto">
          <a:xfrm>
            <a:off x="249418" y="2060848"/>
            <a:ext cx="2870019" cy="102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8" t="8137" r="17414" b="18905"/>
          <a:stretch/>
        </p:blipFill>
        <p:spPr bwMode="auto">
          <a:xfrm>
            <a:off x="3751941" y="1268760"/>
            <a:ext cx="1930401" cy="1146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09" t="9702" r="2858" b="38155"/>
          <a:stretch/>
        </p:blipFill>
        <p:spPr bwMode="auto">
          <a:xfrm>
            <a:off x="3119438" y="2621075"/>
            <a:ext cx="2728821" cy="1738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 descr="Image result for USB AVR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10"/>
          <a:stretch/>
        </p:blipFill>
        <p:spPr bwMode="auto">
          <a:xfrm>
            <a:off x="15284" y="3630081"/>
            <a:ext cx="3104154" cy="145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8" descr="Image result for JUMPER MAL M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7" name="Picture 9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4" r="9335"/>
          <a:stretch/>
        </p:blipFill>
        <p:spPr bwMode="auto">
          <a:xfrm>
            <a:off x="3904342" y="4359709"/>
            <a:ext cx="1777999" cy="941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" t="10317" r="18762" b="15270"/>
          <a:stretch/>
        </p:blipFill>
        <p:spPr bwMode="auto">
          <a:xfrm>
            <a:off x="249418" y="4618084"/>
            <a:ext cx="2069479" cy="159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2" name="Picture 14" descr="Related image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163" y="5661248"/>
            <a:ext cx="1576356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15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6227732"/>
              </p:ext>
            </p:extLst>
          </p:nvPr>
        </p:nvGraphicFramePr>
        <p:xfrm>
          <a:off x="-1044624" y="0"/>
          <a:ext cx="1123324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6090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42" y="5439"/>
            <a:ext cx="912889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عنوان 3"/>
          <p:cNvSpPr>
            <a:spLocks noGrp="1"/>
          </p:cNvSpPr>
          <p:nvPr>
            <p:ph type="title"/>
          </p:nvPr>
        </p:nvSpPr>
        <p:spPr>
          <a:xfrm>
            <a:off x="5004048" y="5517232"/>
            <a:ext cx="3600400" cy="782960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bg2">
                    <a:lumMod val="25000"/>
                  </a:schemeClr>
                </a:solidFill>
              </a:rPr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27183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2411760" y="306978"/>
            <a:ext cx="5616624" cy="842352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12.7X2+1-30=-3.6</a:t>
            </a:r>
          </a:p>
        </p:txBody>
      </p:sp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0874582"/>
              </p:ext>
            </p:extLst>
          </p:nvPr>
        </p:nvGraphicFramePr>
        <p:xfrm>
          <a:off x="457200" y="1609725"/>
          <a:ext cx="7787208" cy="484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838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0108973"/>
              </p:ext>
            </p:extLst>
          </p:nvPr>
        </p:nvGraphicFramePr>
        <p:xfrm>
          <a:off x="0" y="188640"/>
          <a:ext cx="8974832" cy="6214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عنوان 1"/>
          <p:cNvSpPr>
            <a:spLocks noGrp="1"/>
          </p:cNvSpPr>
          <p:nvPr>
            <p:ph type="title"/>
          </p:nvPr>
        </p:nvSpPr>
        <p:spPr>
          <a:xfrm>
            <a:off x="2051720" y="116632"/>
            <a:ext cx="5616624" cy="842352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12.7X2+1-30=-3.6</a:t>
            </a:r>
          </a:p>
        </p:txBody>
      </p:sp>
    </p:spTree>
    <p:extLst>
      <p:ext uri="{BB962C8B-B14F-4D97-AF65-F5344CB8AC3E}">
        <p14:creationId xmlns:p14="http://schemas.microsoft.com/office/powerpoint/2010/main" val="215812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2411760" y="306978"/>
            <a:ext cx="5616624" cy="842352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12.7X2+1-30=-3.6</a:t>
            </a:r>
          </a:p>
        </p:txBody>
      </p:sp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8629694"/>
              </p:ext>
            </p:extLst>
          </p:nvPr>
        </p:nvGraphicFramePr>
        <p:xfrm>
          <a:off x="457200" y="1609725"/>
          <a:ext cx="7787208" cy="484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8142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6838"/>
              </p:ext>
            </p:extLst>
          </p:nvPr>
        </p:nvGraphicFramePr>
        <p:xfrm>
          <a:off x="0" y="188640"/>
          <a:ext cx="9540552" cy="6480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عنوان 1"/>
          <p:cNvSpPr>
            <a:spLocks noGrp="1"/>
          </p:cNvSpPr>
          <p:nvPr>
            <p:ph type="title"/>
          </p:nvPr>
        </p:nvSpPr>
        <p:spPr>
          <a:xfrm>
            <a:off x="2843808" y="0"/>
            <a:ext cx="5616624" cy="842352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12.7X2+1-30=-3.6</a:t>
            </a:r>
          </a:p>
        </p:txBody>
      </p:sp>
    </p:spTree>
    <p:extLst>
      <p:ext uri="{BB962C8B-B14F-4D97-AF65-F5344CB8AC3E}">
        <p14:creationId xmlns:p14="http://schemas.microsoft.com/office/powerpoint/2010/main" val="302874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115616" y="260648"/>
            <a:ext cx="8172400" cy="1008112"/>
          </a:xfrm>
          <a:ln>
            <a:solidFill>
              <a:schemeClr val="bg2">
                <a:lumMod val="50000"/>
              </a:schemeClr>
            </a:solidFill>
          </a:ln>
        </p:spPr>
        <p:txBody>
          <a:bodyPr/>
          <a:lstStyle/>
          <a:p>
            <a:r>
              <a:rPr lang="en-US" dirty="0"/>
              <a:t>  Example:(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-3.6</a:t>
            </a:r>
            <a:r>
              <a:rPr lang="en-US" dirty="0"/>
              <a:t>)</a:t>
            </a:r>
          </a:p>
        </p:txBody>
      </p:sp>
      <p:graphicFrame>
        <p:nvGraphicFramePr>
          <p:cNvPr id="5" name="عنصر نائب للمحتوى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1455219"/>
              </p:ext>
            </p:extLst>
          </p:nvPr>
        </p:nvGraphicFramePr>
        <p:xfrm>
          <a:off x="561628" y="1772816"/>
          <a:ext cx="7804720" cy="484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1" name="رابط كسهم مستقيم 10"/>
          <p:cNvCxnSpPr/>
          <p:nvPr/>
        </p:nvCxnSpPr>
        <p:spPr>
          <a:xfrm flipH="1">
            <a:off x="2339752" y="1700808"/>
            <a:ext cx="1152128" cy="22373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رابط كسهم مستقيم 13"/>
          <p:cNvCxnSpPr/>
          <p:nvPr/>
        </p:nvCxnSpPr>
        <p:spPr>
          <a:xfrm flipH="1">
            <a:off x="3666697" y="1484784"/>
            <a:ext cx="288032" cy="22322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رابط كسهم مستقيم 16"/>
          <p:cNvCxnSpPr/>
          <p:nvPr/>
        </p:nvCxnSpPr>
        <p:spPr>
          <a:xfrm>
            <a:off x="4616121" y="1700808"/>
            <a:ext cx="1080120" cy="22322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رابط كسهم مستقيم 18"/>
          <p:cNvCxnSpPr/>
          <p:nvPr/>
        </p:nvCxnSpPr>
        <p:spPr>
          <a:xfrm>
            <a:off x="4860032" y="1484784"/>
            <a:ext cx="2268252" cy="230425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مستطيل 2"/>
          <p:cNvSpPr/>
          <p:nvPr/>
        </p:nvSpPr>
        <p:spPr>
          <a:xfrm>
            <a:off x="3161120" y="5700619"/>
            <a:ext cx="1093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(</a:t>
            </a:r>
            <a:r>
              <a:rPr lang="en-US" dirty="0" err="1"/>
              <a:t>H_Num</a:t>
            </a:r>
            <a:r>
              <a:rPr lang="en-US" dirty="0"/>
              <a:t>)</a:t>
            </a:r>
          </a:p>
        </p:txBody>
      </p:sp>
      <p:sp>
        <p:nvSpPr>
          <p:cNvPr id="4" name="مستطيل 3"/>
          <p:cNvSpPr/>
          <p:nvPr/>
        </p:nvSpPr>
        <p:spPr>
          <a:xfrm>
            <a:off x="6948264" y="5724562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(</a:t>
            </a:r>
            <a:r>
              <a:rPr lang="en-US" dirty="0" err="1"/>
              <a:t>L_Num</a:t>
            </a:r>
            <a:r>
              <a:rPr lang="en-US" dirty="0"/>
              <a:t>)</a:t>
            </a:r>
          </a:p>
        </p:txBody>
      </p:sp>
      <p:cxnSp>
        <p:nvCxnSpPr>
          <p:cNvPr id="10" name="رابط كسهم مستقيم 9"/>
          <p:cNvCxnSpPr/>
          <p:nvPr/>
        </p:nvCxnSpPr>
        <p:spPr>
          <a:xfrm>
            <a:off x="3666697" y="5085184"/>
            <a:ext cx="41207" cy="63937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رابط كسهم مستقيم 14"/>
          <p:cNvCxnSpPr/>
          <p:nvPr/>
        </p:nvCxnSpPr>
        <p:spPr>
          <a:xfrm>
            <a:off x="7431896" y="5114493"/>
            <a:ext cx="41207" cy="63937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367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وافر">
  <a:themeElements>
    <a:clrScheme name="وافر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وافر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تقنية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438</TotalTime>
  <Words>407</Words>
  <Application>Microsoft Office PowerPoint</Application>
  <PresentationFormat>On-screen Show (4:3)</PresentationFormat>
  <Paragraphs>79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Tahoma</vt:lpstr>
      <vt:lpstr>Trebuchet MS</vt:lpstr>
      <vt:lpstr>Wingdings</vt:lpstr>
      <vt:lpstr>Wingdings 2</vt:lpstr>
      <vt:lpstr>وافر</vt:lpstr>
      <vt:lpstr>calculator</vt:lpstr>
      <vt:lpstr>PowerPoint Presentation</vt:lpstr>
      <vt:lpstr>PowerPoint Presentation</vt:lpstr>
      <vt:lpstr>SIMULATION</vt:lpstr>
      <vt:lpstr>12.7X2+1-30=-3.6</vt:lpstr>
      <vt:lpstr>12.7X2+1-30=-3.6</vt:lpstr>
      <vt:lpstr>12.7X2+1-30=-3.6</vt:lpstr>
      <vt:lpstr>12.7X2+1-30=-3.6</vt:lpstr>
      <vt:lpstr>  Example:(-3.6)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Hardware</dc:creator>
  <cp:lastModifiedBy>علياء ذكى معوض </cp:lastModifiedBy>
  <cp:revision>50</cp:revision>
  <dcterms:created xsi:type="dcterms:W3CDTF">2018-02-07T19:15:28Z</dcterms:created>
  <dcterms:modified xsi:type="dcterms:W3CDTF">2019-06-20T10:46:41Z</dcterms:modified>
  <cp:contentStatus>نهائي</cp:contentStatus>
</cp:coreProperties>
</file>

<file path=docProps/thumbnail.jpeg>
</file>